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notesMasterIdLst>
    <p:notesMasterId r:id="rId25"/>
  </p:notesMasterIdLst>
  <p:sldIdLst>
    <p:sldId id="257" r:id="rId2"/>
    <p:sldId id="259" r:id="rId3"/>
    <p:sldId id="274" r:id="rId4"/>
    <p:sldId id="275" r:id="rId5"/>
    <p:sldId id="266" r:id="rId6"/>
    <p:sldId id="276" r:id="rId7"/>
    <p:sldId id="277" r:id="rId8"/>
    <p:sldId id="291" r:id="rId9"/>
    <p:sldId id="262" r:id="rId10"/>
    <p:sldId id="284" r:id="rId11"/>
    <p:sldId id="292" r:id="rId12"/>
    <p:sldId id="289" r:id="rId13"/>
    <p:sldId id="290" r:id="rId14"/>
    <p:sldId id="263" r:id="rId15"/>
    <p:sldId id="264" r:id="rId16"/>
    <p:sldId id="265" r:id="rId17"/>
    <p:sldId id="269" r:id="rId18"/>
    <p:sldId id="297" r:id="rId19"/>
    <p:sldId id="267" r:id="rId20"/>
    <p:sldId id="271" r:id="rId21"/>
    <p:sldId id="298" r:id="rId22"/>
    <p:sldId id="270" r:id="rId23"/>
    <p:sldId id="268"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1" autoAdjust="0"/>
    <p:restoredTop sz="84000" autoAdjust="0"/>
  </p:normalViewPr>
  <p:slideViewPr>
    <p:cSldViewPr snapToGrid="0">
      <p:cViewPr varScale="1">
        <p:scale>
          <a:sx n="70" d="100"/>
          <a:sy n="70" d="100"/>
        </p:scale>
        <p:origin x="1133"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2E1DDB-580D-45CA-B345-D8F7C223C53E}" type="doc">
      <dgm:prSet loTypeId="urn:microsoft.com/office/officeart/2005/8/layout/hierarchy3" loCatId="hierarchy" qsTypeId="urn:microsoft.com/office/officeart/2005/8/quickstyle/simple4" qsCatId="simple" csTypeId="urn:microsoft.com/office/officeart/2005/8/colors/colorful1" csCatId="colorful"/>
      <dgm:spPr/>
      <dgm:t>
        <a:bodyPr/>
        <a:lstStyle/>
        <a:p>
          <a:endParaRPr lang="en-US"/>
        </a:p>
      </dgm:t>
    </dgm:pt>
    <dgm:pt modelId="{F2954C44-376A-460E-9015-6DF63FCF877F}">
      <dgm:prSet/>
      <dgm:spPr/>
      <dgm:t>
        <a:bodyPr/>
        <a:lstStyle/>
        <a:p>
          <a:r>
            <a:rPr lang="en-US"/>
            <a:t>Gladis Diaz, Principal</a:t>
          </a:r>
        </a:p>
      </dgm:t>
    </dgm:pt>
    <dgm:pt modelId="{9CBFB107-AAAD-46A8-A9B5-7788FBF31046}" type="parTrans" cxnId="{0579B15A-65EF-4203-A9C9-37806CE957D9}">
      <dgm:prSet/>
      <dgm:spPr/>
      <dgm:t>
        <a:bodyPr/>
        <a:lstStyle/>
        <a:p>
          <a:endParaRPr lang="en-US"/>
        </a:p>
      </dgm:t>
    </dgm:pt>
    <dgm:pt modelId="{3C483F31-8B88-4DC6-BD95-2A1D4A2CAB1D}" type="sibTrans" cxnId="{0579B15A-65EF-4203-A9C9-37806CE957D9}">
      <dgm:prSet/>
      <dgm:spPr/>
      <dgm:t>
        <a:bodyPr/>
        <a:lstStyle/>
        <a:p>
          <a:endParaRPr lang="en-US"/>
        </a:p>
      </dgm:t>
    </dgm:pt>
    <dgm:pt modelId="{A669D32A-0E62-41AB-B632-FD5510FABB1F}">
      <dgm:prSet/>
      <dgm:spPr/>
      <dgm:t>
        <a:bodyPr/>
        <a:lstStyle/>
        <a:p>
          <a:r>
            <a:rPr lang="en-US"/>
            <a:t>Kristy Northon, Assistant Principal</a:t>
          </a:r>
        </a:p>
      </dgm:t>
    </dgm:pt>
    <dgm:pt modelId="{01EEAB04-26D0-4F8D-BDC1-26FFFEB07BAA}" type="parTrans" cxnId="{8E09F096-B1D8-4A62-A983-970657BD7AB8}">
      <dgm:prSet/>
      <dgm:spPr/>
      <dgm:t>
        <a:bodyPr/>
        <a:lstStyle/>
        <a:p>
          <a:endParaRPr lang="en-US"/>
        </a:p>
      </dgm:t>
    </dgm:pt>
    <dgm:pt modelId="{37E25755-7DFB-4882-B714-46771847317C}" type="sibTrans" cxnId="{8E09F096-B1D8-4A62-A983-970657BD7AB8}">
      <dgm:prSet/>
      <dgm:spPr/>
      <dgm:t>
        <a:bodyPr/>
        <a:lstStyle/>
        <a:p>
          <a:endParaRPr lang="en-US"/>
        </a:p>
      </dgm:t>
    </dgm:pt>
    <dgm:pt modelId="{6F987343-9B0A-4A85-A94C-D97FB6843FB1}">
      <dgm:prSet/>
      <dgm:spPr/>
      <dgm:t>
        <a:bodyPr/>
        <a:lstStyle/>
        <a:p>
          <a:r>
            <a:rPr lang="en-US"/>
            <a:t>Nicole Sibillia, Dean</a:t>
          </a:r>
        </a:p>
      </dgm:t>
    </dgm:pt>
    <dgm:pt modelId="{996A7291-A18E-4E0E-AA2A-129C7797F25D}" type="parTrans" cxnId="{7D635EEF-84C2-4023-893E-C6E68E471F89}">
      <dgm:prSet/>
      <dgm:spPr/>
      <dgm:t>
        <a:bodyPr/>
        <a:lstStyle/>
        <a:p>
          <a:endParaRPr lang="en-US"/>
        </a:p>
      </dgm:t>
    </dgm:pt>
    <dgm:pt modelId="{580D4563-17A8-4127-960B-D603A946C43A}" type="sibTrans" cxnId="{7D635EEF-84C2-4023-893E-C6E68E471F89}">
      <dgm:prSet/>
      <dgm:spPr/>
      <dgm:t>
        <a:bodyPr/>
        <a:lstStyle/>
        <a:p>
          <a:endParaRPr lang="en-US"/>
        </a:p>
      </dgm:t>
    </dgm:pt>
    <dgm:pt modelId="{8481DD7D-1C47-4D4E-B1A0-31F54D47D18B}" type="pres">
      <dgm:prSet presAssocID="{3C2E1DDB-580D-45CA-B345-D8F7C223C53E}" presName="diagram" presStyleCnt="0">
        <dgm:presLayoutVars>
          <dgm:chPref val="1"/>
          <dgm:dir/>
          <dgm:animOne val="branch"/>
          <dgm:animLvl val="lvl"/>
          <dgm:resizeHandles/>
        </dgm:presLayoutVars>
      </dgm:prSet>
      <dgm:spPr/>
    </dgm:pt>
    <dgm:pt modelId="{24EE1855-D3F9-4510-8111-90CF321CF7BA}" type="pres">
      <dgm:prSet presAssocID="{F2954C44-376A-460E-9015-6DF63FCF877F}" presName="root" presStyleCnt="0"/>
      <dgm:spPr/>
    </dgm:pt>
    <dgm:pt modelId="{C7DFF5DF-B4ED-4732-8FF8-0293C3E5D7D7}" type="pres">
      <dgm:prSet presAssocID="{F2954C44-376A-460E-9015-6DF63FCF877F}" presName="rootComposite" presStyleCnt="0"/>
      <dgm:spPr/>
    </dgm:pt>
    <dgm:pt modelId="{E1D155A6-E148-4B2E-8EAF-9B787880B2F9}" type="pres">
      <dgm:prSet presAssocID="{F2954C44-376A-460E-9015-6DF63FCF877F}" presName="rootText" presStyleLbl="node1" presStyleIdx="0" presStyleCnt="3"/>
      <dgm:spPr/>
    </dgm:pt>
    <dgm:pt modelId="{F863C287-F0BC-42E6-A8B4-1AE2E74C7F99}" type="pres">
      <dgm:prSet presAssocID="{F2954C44-376A-460E-9015-6DF63FCF877F}" presName="rootConnector" presStyleLbl="node1" presStyleIdx="0" presStyleCnt="3"/>
      <dgm:spPr/>
    </dgm:pt>
    <dgm:pt modelId="{6EBCCF63-9FA6-4D5F-8DFA-5EDE77AFA712}" type="pres">
      <dgm:prSet presAssocID="{F2954C44-376A-460E-9015-6DF63FCF877F}" presName="childShape" presStyleCnt="0"/>
      <dgm:spPr/>
    </dgm:pt>
    <dgm:pt modelId="{D1D42D3B-81D9-49F5-8815-C32B2ADD81EA}" type="pres">
      <dgm:prSet presAssocID="{A669D32A-0E62-41AB-B632-FD5510FABB1F}" presName="root" presStyleCnt="0"/>
      <dgm:spPr/>
    </dgm:pt>
    <dgm:pt modelId="{8B7E1EE2-D57B-4942-BD62-72CDCFE26BCB}" type="pres">
      <dgm:prSet presAssocID="{A669D32A-0E62-41AB-B632-FD5510FABB1F}" presName="rootComposite" presStyleCnt="0"/>
      <dgm:spPr/>
    </dgm:pt>
    <dgm:pt modelId="{ADC6501D-8FDE-47CE-BFD2-10ED114705A5}" type="pres">
      <dgm:prSet presAssocID="{A669D32A-0E62-41AB-B632-FD5510FABB1F}" presName="rootText" presStyleLbl="node1" presStyleIdx="1" presStyleCnt="3"/>
      <dgm:spPr/>
    </dgm:pt>
    <dgm:pt modelId="{4FD9390C-9DBA-4553-9456-14BDBBA9BC1D}" type="pres">
      <dgm:prSet presAssocID="{A669D32A-0E62-41AB-B632-FD5510FABB1F}" presName="rootConnector" presStyleLbl="node1" presStyleIdx="1" presStyleCnt="3"/>
      <dgm:spPr/>
    </dgm:pt>
    <dgm:pt modelId="{53DA27EE-D43F-40FE-B05E-D6559F43C9F6}" type="pres">
      <dgm:prSet presAssocID="{A669D32A-0E62-41AB-B632-FD5510FABB1F}" presName="childShape" presStyleCnt="0"/>
      <dgm:spPr/>
    </dgm:pt>
    <dgm:pt modelId="{868EF197-7B44-4512-84DC-A5A950ED8C7E}" type="pres">
      <dgm:prSet presAssocID="{6F987343-9B0A-4A85-A94C-D97FB6843FB1}" presName="root" presStyleCnt="0"/>
      <dgm:spPr/>
    </dgm:pt>
    <dgm:pt modelId="{DC44C8FD-B88F-45CA-BDB5-0EB5373B6FAC}" type="pres">
      <dgm:prSet presAssocID="{6F987343-9B0A-4A85-A94C-D97FB6843FB1}" presName="rootComposite" presStyleCnt="0"/>
      <dgm:spPr/>
    </dgm:pt>
    <dgm:pt modelId="{105EDAF2-6237-47FB-9109-2D1D4099AAAC}" type="pres">
      <dgm:prSet presAssocID="{6F987343-9B0A-4A85-A94C-D97FB6843FB1}" presName="rootText" presStyleLbl="node1" presStyleIdx="2" presStyleCnt="3"/>
      <dgm:spPr/>
    </dgm:pt>
    <dgm:pt modelId="{5A897712-2EEA-4BE2-B56A-2CEFB2DDC016}" type="pres">
      <dgm:prSet presAssocID="{6F987343-9B0A-4A85-A94C-D97FB6843FB1}" presName="rootConnector" presStyleLbl="node1" presStyleIdx="2" presStyleCnt="3"/>
      <dgm:spPr/>
    </dgm:pt>
    <dgm:pt modelId="{4FA1CF60-90D2-49A5-B02A-9EC1F1A52785}" type="pres">
      <dgm:prSet presAssocID="{6F987343-9B0A-4A85-A94C-D97FB6843FB1}" presName="childShape" presStyleCnt="0"/>
      <dgm:spPr/>
    </dgm:pt>
  </dgm:ptLst>
  <dgm:cxnLst>
    <dgm:cxn modelId="{152E1F1F-CBA6-452A-BCC7-1F99C6BF84F9}" type="presOf" srcId="{A669D32A-0E62-41AB-B632-FD5510FABB1F}" destId="{ADC6501D-8FDE-47CE-BFD2-10ED114705A5}" srcOrd="0" destOrd="0" presId="urn:microsoft.com/office/officeart/2005/8/layout/hierarchy3"/>
    <dgm:cxn modelId="{CD07A434-691C-4319-843C-8AD5C4EDD0CF}" type="presOf" srcId="{6F987343-9B0A-4A85-A94C-D97FB6843FB1}" destId="{5A897712-2EEA-4BE2-B56A-2CEFB2DDC016}" srcOrd="1" destOrd="0" presId="urn:microsoft.com/office/officeart/2005/8/layout/hierarchy3"/>
    <dgm:cxn modelId="{AC92A43F-8517-4B11-A76C-D3FDAB45B64D}" type="presOf" srcId="{A669D32A-0E62-41AB-B632-FD5510FABB1F}" destId="{4FD9390C-9DBA-4553-9456-14BDBBA9BC1D}" srcOrd="1" destOrd="0" presId="urn:microsoft.com/office/officeart/2005/8/layout/hierarchy3"/>
    <dgm:cxn modelId="{95400C72-B74E-47CA-854B-05193A2FE97F}" type="presOf" srcId="{F2954C44-376A-460E-9015-6DF63FCF877F}" destId="{E1D155A6-E148-4B2E-8EAF-9B787880B2F9}" srcOrd="0" destOrd="0" presId="urn:microsoft.com/office/officeart/2005/8/layout/hierarchy3"/>
    <dgm:cxn modelId="{92147B7A-C161-403D-89EF-3048AC590E0B}" type="presOf" srcId="{6F987343-9B0A-4A85-A94C-D97FB6843FB1}" destId="{105EDAF2-6237-47FB-9109-2D1D4099AAAC}" srcOrd="0" destOrd="0" presId="urn:microsoft.com/office/officeart/2005/8/layout/hierarchy3"/>
    <dgm:cxn modelId="{0579B15A-65EF-4203-A9C9-37806CE957D9}" srcId="{3C2E1DDB-580D-45CA-B345-D8F7C223C53E}" destId="{F2954C44-376A-460E-9015-6DF63FCF877F}" srcOrd="0" destOrd="0" parTransId="{9CBFB107-AAAD-46A8-A9B5-7788FBF31046}" sibTransId="{3C483F31-8B88-4DC6-BD95-2A1D4A2CAB1D}"/>
    <dgm:cxn modelId="{8E09F096-B1D8-4A62-A983-970657BD7AB8}" srcId="{3C2E1DDB-580D-45CA-B345-D8F7C223C53E}" destId="{A669D32A-0E62-41AB-B632-FD5510FABB1F}" srcOrd="1" destOrd="0" parTransId="{01EEAB04-26D0-4F8D-BDC1-26FFFEB07BAA}" sibTransId="{37E25755-7DFB-4882-B714-46771847317C}"/>
    <dgm:cxn modelId="{612099BA-10B6-42B6-9720-CFB3D8804025}" type="presOf" srcId="{3C2E1DDB-580D-45CA-B345-D8F7C223C53E}" destId="{8481DD7D-1C47-4D4E-B1A0-31F54D47D18B}" srcOrd="0" destOrd="0" presId="urn:microsoft.com/office/officeart/2005/8/layout/hierarchy3"/>
    <dgm:cxn modelId="{1B5C1EE0-5297-4D7F-A879-0EC0F31CBC58}" type="presOf" srcId="{F2954C44-376A-460E-9015-6DF63FCF877F}" destId="{F863C287-F0BC-42E6-A8B4-1AE2E74C7F99}" srcOrd="1" destOrd="0" presId="urn:microsoft.com/office/officeart/2005/8/layout/hierarchy3"/>
    <dgm:cxn modelId="{7D635EEF-84C2-4023-893E-C6E68E471F89}" srcId="{3C2E1DDB-580D-45CA-B345-D8F7C223C53E}" destId="{6F987343-9B0A-4A85-A94C-D97FB6843FB1}" srcOrd="2" destOrd="0" parTransId="{996A7291-A18E-4E0E-AA2A-129C7797F25D}" sibTransId="{580D4563-17A8-4127-960B-D603A946C43A}"/>
    <dgm:cxn modelId="{EC5A2DB9-27E3-40DF-A0CD-B96173BBFFE9}" type="presParOf" srcId="{8481DD7D-1C47-4D4E-B1A0-31F54D47D18B}" destId="{24EE1855-D3F9-4510-8111-90CF321CF7BA}" srcOrd="0" destOrd="0" presId="urn:microsoft.com/office/officeart/2005/8/layout/hierarchy3"/>
    <dgm:cxn modelId="{CE20346A-8B94-4196-B942-0A833241902D}" type="presParOf" srcId="{24EE1855-D3F9-4510-8111-90CF321CF7BA}" destId="{C7DFF5DF-B4ED-4732-8FF8-0293C3E5D7D7}" srcOrd="0" destOrd="0" presId="urn:microsoft.com/office/officeart/2005/8/layout/hierarchy3"/>
    <dgm:cxn modelId="{88B4E521-5A3B-42B6-A18F-E44B53157954}" type="presParOf" srcId="{C7DFF5DF-B4ED-4732-8FF8-0293C3E5D7D7}" destId="{E1D155A6-E148-4B2E-8EAF-9B787880B2F9}" srcOrd="0" destOrd="0" presId="urn:microsoft.com/office/officeart/2005/8/layout/hierarchy3"/>
    <dgm:cxn modelId="{8B94DA18-6005-443A-901F-934C2BC28D05}" type="presParOf" srcId="{C7DFF5DF-B4ED-4732-8FF8-0293C3E5D7D7}" destId="{F863C287-F0BC-42E6-A8B4-1AE2E74C7F99}" srcOrd="1" destOrd="0" presId="urn:microsoft.com/office/officeart/2005/8/layout/hierarchy3"/>
    <dgm:cxn modelId="{7A679755-8157-4104-9042-1E43C8A319CC}" type="presParOf" srcId="{24EE1855-D3F9-4510-8111-90CF321CF7BA}" destId="{6EBCCF63-9FA6-4D5F-8DFA-5EDE77AFA712}" srcOrd="1" destOrd="0" presId="urn:microsoft.com/office/officeart/2005/8/layout/hierarchy3"/>
    <dgm:cxn modelId="{9515BC34-BF64-4BE3-9389-9041D960CC65}" type="presParOf" srcId="{8481DD7D-1C47-4D4E-B1A0-31F54D47D18B}" destId="{D1D42D3B-81D9-49F5-8815-C32B2ADD81EA}" srcOrd="1" destOrd="0" presId="urn:microsoft.com/office/officeart/2005/8/layout/hierarchy3"/>
    <dgm:cxn modelId="{A4139183-A1F3-424E-A096-DB8BA4545783}" type="presParOf" srcId="{D1D42D3B-81D9-49F5-8815-C32B2ADD81EA}" destId="{8B7E1EE2-D57B-4942-BD62-72CDCFE26BCB}" srcOrd="0" destOrd="0" presId="urn:microsoft.com/office/officeart/2005/8/layout/hierarchy3"/>
    <dgm:cxn modelId="{795345C7-684A-4233-9DE4-8A2E2D8D3D41}" type="presParOf" srcId="{8B7E1EE2-D57B-4942-BD62-72CDCFE26BCB}" destId="{ADC6501D-8FDE-47CE-BFD2-10ED114705A5}" srcOrd="0" destOrd="0" presId="urn:microsoft.com/office/officeart/2005/8/layout/hierarchy3"/>
    <dgm:cxn modelId="{826E93BA-9622-497D-A81A-B39DEE274595}" type="presParOf" srcId="{8B7E1EE2-D57B-4942-BD62-72CDCFE26BCB}" destId="{4FD9390C-9DBA-4553-9456-14BDBBA9BC1D}" srcOrd="1" destOrd="0" presId="urn:microsoft.com/office/officeart/2005/8/layout/hierarchy3"/>
    <dgm:cxn modelId="{B6A2B181-673E-4C5E-BD1C-6C2886E1F03F}" type="presParOf" srcId="{D1D42D3B-81D9-49F5-8815-C32B2ADD81EA}" destId="{53DA27EE-D43F-40FE-B05E-D6559F43C9F6}" srcOrd="1" destOrd="0" presId="urn:microsoft.com/office/officeart/2005/8/layout/hierarchy3"/>
    <dgm:cxn modelId="{506D4939-38D6-4DA0-AF40-21279EE0754B}" type="presParOf" srcId="{8481DD7D-1C47-4D4E-B1A0-31F54D47D18B}" destId="{868EF197-7B44-4512-84DC-A5A950ED8C7E}" srcOrd="2" destOrd="0" presId="urn:microsoft.com/office/officeart/2005/8/layout/hierarchy3"/>
    <dgm:cxn modelId="{6919BC1B-F102-45B7-A4E2-599C6CF394D9}" type="presParOf" srcId="{868EF197-7B44-4512-84DC-A5A950ED8C7E}" destId="{DC44C8FD-B88F-45CA-BDB5-0EB5373B6FAC}" srcOrd="0" destOrd="0" presId="urn:microsoft.com/office/officeart/2005/8/layout/hierarchy3"/>
    <dgm:cxn modelId="{77BD83C3-1CF0-4A9B-8F61-8BB4D3E0E091}" type="presParOf" srcId="{DC44C8FD-B88F-45CA-BDB5-0EB5373B6FAC}" destId="{105EDAF2-6237-47FB-9109-2D1D4099AAAC}" srcOrd="0" destOrd="0" presId="urn:microsoft.com/office/officeart/2005/8/layout/hierarchy3"/>
    <dgm:cxn modelId="{D60F83EB-B7E2-4D26-B792-AE48B2F93EFB}" type="presParOf" srcId="{DC44C8FD-B88F-45CA-BDB5-0EB5373B6FAC}" destId="{5A897712-2EEA-4BE2-B56A-2CEFB2DDC016}" srcOrd="1" destOrd="0" presId="urn:microsoft.com/office/officeart/2005/8/layout/hierarchy3"/>
    <dgm:cxn modelId="{1290ABEE-44C9-4DFB-81C4-4C85B7136254}" type="presParOf" srcId="{868EF197-7B44-4512-84DC-A5A950ED8C7E}" destId="{4FA1CF60-90D2-49A5-B02A-9EC1F1A52785}"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8A0B81-5CD5-E449-B2D8-2AA57EB0C5F0}" type="doc">
      <dgm:prSet loTypeId="urn:microsoft.com/office/officeart/2005/8/layout/defaul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dgm:spPr/>
      <dgm:t>
        <a:bodyPr/>
        <a:lstStyle/>
        <a:p>
          <a:r>
            <a:rPr lang="en-US" b="1" i="0" dirty="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dgm:spPr/>
      <dgm:t>
        <a:bodyPr/>
        <a:lstStyle/>
        <a:p>
          <a:r>
            <a:rPr lang="en-US" b="1" i="0" dirty="0">
              <a:latin typeface="+mn-lt"/>
              <a:cs typeface="Futura Medium" panose="020B0602020204020303" pitchFamily="34" charset="-79"/>
            </a:rPr>
            <a:t>High Quality Curriculum</a:t>
          </a:r>
          <a:br>
            <a:rPr lang="en-US" b="1" i="0" dirty="0">
              <a:latin typeface="+mn-lt"/>
              <a:cs typeface="Futura Medium" panose="020B0602020204020303" pitchFamily="34" charset="-79"/>
            </a:rPr>
          </a:br>
          <a:endParaRPr lang="en-US" b="1" i="0" dirty="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dgm:spPr/>
      <dgm:t>
        <a:bodyPr/>
        <a:lstStyle/>
        <a:p>
          <a:r>
            <a:rPr lang="en-US" b="1" i="0" dirty="0">
              <a:solidFill>
                <a:schemeClr val="tx1"/>
              </a:solidFill>
              <a:latin typeface="+mn-lt"/>
              <a:cs typeface="Futura Medium" panose="020B0602020204020303" pitchFamily="34" charset="-79"/>
            </a:rPr>
            <a:t>Academic Assistance to Students</a:t>
          </a:r>
          <a:br>
            <a:rPr lang="en-US" b="1" i="0" dirty="0">
              <a:solidFill>
                <a:schemeClr val="tx1"/>
              </a:solidFill>
              <a:latin typeface="+mn-lt"/>
              <a:cs typeface="Futura Medium" panose="020B0602020204020303" pitchFamily="34" charset="-79"/>
            </a:rPr>
          </a:br>
          <a:endParaRPr lang="en-US" b="1" i="0" dirty="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dgm:spPr/>
      <dgm:t>
        <a:bodyPr/>
        <a:lstStyle/>
        <a:p>
          <a:r>
            <a:rPr lang="en-US" b="1" i="0" dirty="0">
              <a:solidFill>
                <a:schemeClr val="tx1"/>
              </a:solidFill>
              <a:latin typeface="+mn-lt"/>
              <a:cs typeface="Futura Medium" panose="020B0602020204020303" pitchFamily="34" charset="-79"/>
            </a:rPr>
            <a:t>Family Engagement and Input</a:t>
          </a:r>
          <a:br>
            <a:rPr lang="en-US" b="1" i="0" dirty="0">
              <a:solidFill>
                <a:schemeClr val="tx1"/>
              </a:solidFill>
              <a:latin typeface="+mn-lt"/>
              <a:cs typeface="Futura Medium" panose="020B0602020204020303" pitchFamily="34" charset="-79"/>
            </a:rPr>
          </a:br>
          <a:endParaRPr lang="en-US" b="1" i="0" dirty="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dgm:spPr/>
      <dgm:t>
        <a:bodyPr/>
        <a:lstStyle/>
        <a:p>
          <a:r>
            <a:rPr lang="en-US" b="1" i="0" dirty="0">
              <a:solidFill>
                <a:schemeClr val="tx1"/>
              </a:solidFill>
              <a:latin typeface="+mn-lt"/>
              <a:cs typeface="Futura Medium" panose="020B0602020204020303" pitchFamily="34" charset="-79"/>
            </a:rPr>
            <a:t>Annual Survey of Title I Program</a:t>
          </a:r>
          <a:br>
            <a:rPr lang="en-US" b="0" i="0" dirty="0">
              <a:latin typeface="+mn-lt"/>
              <a:cs typeface="Futura Medium" panose="020B0602020204020303" pitchFamily="34" charset="-79"/>
            </a:rPr>
          </a:br>
          <a:endParaRPr lang="en-US" b="0" i="0" dirty="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dgm:spPr/>
      <dgm:t>
        <a:bodyPr/>
        <a:lstStyle/>
        <a:p>
          <a:r>
            <a:rPr lang="en-US" b="1" i="0" dirty="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72FCA751-565A-0A40-9BD3-DE48EBCECDB9}" type="pres">
      <dgm:prSet presAssocID="{1C8A0B81-5CD5-E449-B2D8-2AA57EB0C5F0}" presName="diagram" presStyleCnt="0">
        <dgm:presLayoutVars>
          <dgm:dir/>
          <dgm:resizeHandles val="exact"/>
        </dgm:presLayoutVars>
      </dgm:prSet>
      <dgm:spPr/>
    </dgm:pt>
    <dgm:pt modelId="{8CDE62B3-32B9-674E-B7EA-220F847D4EB6}" type="pres">
      <dgm:prSet presAssocID="{362CFD70-2499-1B40-9CFE-FC59D0C012A5}" presName="node" presStyleLbl="node1" presStyleIdx="0" presStyleCnt="6">
        <dgm:presLayoutVars>
          <dgm:bulletEnabled val="1"/>
        </dgm:presLayoutVars>
      </dgm:prSet>
      <dgm:spPr/>
    </dgm:pt>
    <dgm:pt modelId="{9B4758E1-C458-B24E-B871-319418197A2F}" type="pres">
      <dgm:prSet presAssocID="{040D9649-5DA5-4144-B6BB-0BD884F6501D}" presName="sibTrans" presStyleCnt="0"/>
      <dgm:spPr/>
    </dgm:pt>
    <dgm:pt modelId="{E1CDD862-13DA-924D-9F8E-B56F9E4C1BC9}" type="pres">
      <dgm:prSet presAssocID="{A1877309-8DB2-7C49-B8B9-326C1F1438C5}" presName="node" presStyleLbl="node1" presStyleIdx="1" presStyleCnt="6">
        <dgm:presLayoutVars>
          <dgm:bulletEnabled val="1"/>
        </dgm:presLayoutVars>
      </dgm:prSet>
      <dgm:spPr/>
    </dgm:pt>
    <dgm:pt modelId="{E6CD4970-A6A4-0E4A-8508-4B5BC2E7B62F}" type="pres">
      <dgm:prSet presAssocID="{F50CAE14-A535-C749-BDF0-6B19FB64BD6F}" presName="sibTrans" presStyleCnt="0"/>
      <dgm:spPr/>
    </dgm:pt>
    <dgm:pt modelId="{E2249FC4-2A48-F049-833F-BD1526B36983}" type="pres">
      <dgm:prSet presAssocID="{B7876437-FB87-2742-9B84-990A60E5F5F5}" presName="node" presStyleLbl="node1" presStyleIdx="2" presStyleCnt="6">
        <dgm:presLayoutVars>
          <dgm:bulletEnabled val="1"/>
        </dgm:presLayoutVars>
      </dgm:prSet>
      <dgm:spPr/>
    </dgm:pt>
    <dgm:pt modelId="{FD032B95-3FC7-4542-9203-04A01DBCFB63}" type="pres">
      <dgm:prSet presAssocID="{CD56238A-462E-E24A-9286-C50D3C82A458}" presName="sibTrans" presStyleCnt="0"/>
      <dgm:spPr/>
    </dgm:pt>
    <dgm:pt modelId="{F8728E01-2909-7646-B70A-99EDA6DFF862}" type="pres">
      <dgm:prSet presAssocID="{29A77FF6-653D-5B43-8255-86EA47182F84}" presName="node" presStyleLbl="node1" presStyleIdx="3" presStyleCnt="6">
        <dgm:presLayoutVars>
          <dgm:bulletEnabled val="1"/>
        </dgm:presLayoutVars>
      </dgm:prSet>
      <dgm:spPr/>
    </dgm:pt>
    <dgm:pt modelId="{00140ACF-B52C-654F-9778-326B782A2308}" type="pres">
      <dgm:prSet presAssocID="{6864428F-AC5B-904A-BF2F-6C1BCDD6FE15}" presName="sibTrans" presStyleCnt="0"/>
      <dgm:spPr/>
    </dgm:pt>
    <dgm:pt modelId="{C7C3583C-C3FB-A844-83B4-F6EBADAAEC87}" type="pres">
      <dgm:prSet presAssocID="{72EA0478-68C3-AA4E-B9AA-A13900ED6910}" presName="node" presStyleLbl="node1" presStyleIdx="4" presStyleCnt="6">
        <dgm:presLayoutVars>
          <dgm:bulletEnabled val="1"/>
        </dgm:presLayoutVars>
      </dgm:prSet>
      <dgm:spPr/>
    </dgm:pt>
    <dgm:pt modelId="{8745E35E-629B-5D44-BC5B-9313FCEB8A17}" type="pres">
      <dgm:prSet presAssocID="{E9BF8D48-2901-A242-94AD-F407B945DC22}" presName="sibTrans" presStyleCnt="0"/>
      <dgm:spPr/>
    </dgm:pt>
    <dgm:pt modelId="{CC7A7397-9129-7144-95EF-C90F746000C4}" type="pres">
      <dgm:prSet presAssocID="{53E4765D-F14F-1149-8550-51154AA29A1A}" presName="node" presStyleLbl="node1" presStyleIdx="5" presStyleCnt="6">
        <dgm:presLayoutVars>
          <dgm:bulletEnabled val="1"/>
        </dgm:presLayoutVars>
      </dgm:prSet>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D70FE943-6E7A-334C-8477-F1A9338ECBFE}" type="presOf" srcId="{B7876437-FB87-2742-9B84-990A60E5F5F5}" destId="{E2249FC4-2A48-F049-833F-BD1526B36983}" srcOrd="0" destOrd="0" presId="urn:microsoft.com/office/officeart/2005/8/layout/default"/>
    <dgm:cxn modelId="{3C246A4C-3801-E44A-B004-BE2C1090BE3D}" type="presOf" srcId="{1C8A0B81-5CD5-E449-B2D8-2AA57EB0C5F0}" destId="{72FCA751-565A-0A40-9BD3-DE48EBCECDB9}" srcOrd="0" destOrd="0" presId="urn:microsoft.com/office/officeart/2005/8/layout/default"/>
    <dgm:cxn modelId="{985FE852-B304-D343-9389-88455C17089C}" type="presOf" srcId="{72EA0478-68C3-AA4E-B9AA-A13900ED6910}" destId="{C7C3583C-C3FB-A844-83B4-F6EBADAAEC87}" srcOrd="0" destOrd="0" presId="urn:microsoft.com/office/officeart/2005/8/layout/default"/>
    <dgm:cxn modelId="{28D5D38C-5440-F549-8570-6F96B38DD7E7}" type="presOf" srcId="{53E4765D-F14F-1149-8550-51154AA29A1A}" destId="{CC7A7397-9129-7144-95EF-C90F746000C4}" srcOrd="0" destOrd="0" presId="urn:microsoft.com/office/officeart/2005/8/layout/defaul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358312C7-9AB6-5244-9158-902E5738D4EE}" type="presOf" srcId="{29A77FF6-653D-5B43-8255-86EA47182F84}" destId="{F8728E01-2909-7646-B70A-99EDA6DFF862}" srcOrd="0" destOrd="0" presId="urn:microsoft.com/office/officeart/2005/8/layout/default"/>
    <dgm:cxn modelId="{0856DCE1-8D48-534C-A6A2-C1D58A7D5396}" srcId="{1C8A0B81-5CD5-E449-B2D8-2AA57EB0C5F0}" destId="{29A77FF6-653D-5B43-8255-86EA47182F84}" srcOrd="3" destOrd="0" parTransId="{F63C4B67-7A09-0D4E-BAB5-019010B1B7FE}" sibTransId="{6864428F-AC5B-904A-BF2F-6C1BCDD6FE15}"/>
    <dgm:cxn modelId="{11A8D6E3-E47C-4D4D-B7B2-A63FBA36F7C4}" type="presOf" srcId="{362CFD70-2499-1B40-9CFE-FC59D0C012A5}" destId="{8CDE62B3-32B9-674E-B7EA-220F847D4EB6}" srcOrd="0" destOrd="0" presId="urn:microsoft.com/office/officeart/2005/8/layout/default"/>
    <dgm:cxn modelId="{400EEFFA-69DA-804E-89A2-887EE401C5DE}" srcId="{1C8A0B81-5CD5-E449-B2D8-2AA57EB0C5F0}" destId="{53E4765D-F14F-1149-8550-51154AA29A1A}" srcOrd="5" destOrd="0" parTransId="{77BFEBE9-C79F-DA4C-A0FF-AD8D153F4BFB}" sibTransId="{33A19C0E-F4D2-0644-BBE5-5A502C3BF810}"/>
    <dgm:cxn modelId="{E51B60FF-6BA8-9249-B79A-851D8D6000F4}" type="presOf" srcId="{A1877309-8DB2-7C49-B8B9-326C1F1438C5}" destId="{E1CDD862-13DA-924D-9F8E-B56F9E4C1BC9}" srcOrd="0" destOrd="0" presId="urn:microsoft.com/office/officeart/2005/8/layout/default"/>
    <dgm:cxn modelId="{15B0B2AC-D3B5-F24F-B4CB-D196CD6190C4}" type="presParOf" srcId="{72FCA751-565A-0A40-9BD3-DE48EBCECDB9}" destId="{8CDE62B3-32B9-674E-B7EA-220F847D4EB6}" srcOrd="0" destOrd="0" presId="urn:microsoft.com/office/officeart/2005/8/layout/default"/>
    <dgm:cxn modelId="{C3683CBA-4F05-0243-8346-075D67B86080}" type="presParOf" srcId="{72FCA751-565A-0A40-9BD3-DE48EBCECDB9}" destId="{9B4758E1-C458-B24E-B871-319418197A2F}" srcOrd="1" destOrd="0" presId="urn:microsoft.com/office/officeart/2005/8/layout/default"/>
    <dgm:cxn modelId="{441ED868-4EBD-6444-9982-1787AFC04720}" type="presParOf" srcId="{72FCA751-565A-0A40-9BD3-DE48EBCECDB9}" destId="{E1CDD862-13DA-924D-9F8E-B56F9E4C1BC9}" srcOrd="2" destOrd="0" presId="urn:microsoft.com/office/officeart/2005/8/layout/default"/>
    <dgm:cxn modelId="{EF2030E5-6A64-8141-86E6-1F0F14BE7DAB}" type="presParOf" srcId="{72FCA751-565A-0A40-9BD3-DE48EBCECDB9}" destId="{E6CD4970-A6A4-0E4A-8508-4B5BC2E7B62F}" srcOrd="3" destOrd="0" presId="urn:microsoft.com/office/officeart/2005/8/layout/default"/>
    <dgm:cxn modelId="{8F41A862-88B0-0A4E-9383-6798156C167D}" type="presParOf" srcId="{72FCA751-565A-0A40-9BD3-DE48EBCECDB9}" destId="{E2249FC4-2A48-F049-833F-BD1526B36983}" srcOrd="4" destOrd="0" presId="urn:microsoft.com/office/officeart/2005/8/layout/default"/>
    <dgm:cxn modelId="{0CDA304D-DB37-3C4C-AC89-484DA24A2347}" type="presParOf" srcId="{72FCA751-565A-0A40-9BD3-DE48EBCECDB9}" destId="{FD032B95-3FC7-4542-9203-04A01DBCFB63}" srcOrd="5" destOrd="0" presId="urn:microsoft.com/office/officeart/2005/8/layout/default"/>
    <dgm:cxn modelId="{2FE39B4D-64D2-0C4F-86A3-506F53F36037}" type="presParOf" srcId="{72FCA751-565A-0A40-9BD3-DE48EBCECDB9}" destId="{F8728E01-2909-7646-B70A-99EDA6DFF862}" srcOrd="6" destOrd="0" presId="urn:microsoft.com/office/officeart/2005/8/layout/default"/>
    <dgm:cxn modelId="{52C1E3B0-8C22-184A-8108-F88B053AE20F}" type="presParOf" srcId="{72FCA751-565A-0A40-9BD3-DE48EBCECDB9}" destId="{00140ACF-B52C-654F-9778-326B782A2308}" srcOrd="7" destOrd="0" presId="urn:microsoft.com/office/officeart/2005/8/layout/default"/>
    <dgm:cxn modelId="{DE7A7FC0-6FBE-F147-BA5F-6824FF887DE2}" type="presParOf" srcId="{72FCA751-565A-0A40-9BD3-DE48EBCECDB9}" destId="{C7C3583C-C3FB-A844-83B4-F6EBADAAEC87}" srcOrd="8" destOrd="0" presId="urn:microsoft.com/office/officeart/2005/8/layout/default"/>
    <dgm:cxn modelId="{0A297A0D-D6C9-D44A-B624-5DCB68333465}" type="presParOf" srcId="{72FCA751-565A-0A40-9BD3-DE48EBCECDB9}" destId="{8745E35E-629B-5D44-BC5B-9313FCEB8A17}" srcOrd="9" destOrd="0" presId="urn:microsoft.com/office/officeart/2005/8/layout/default"/>
    <dgm:cxn modelId="{77FC95F9-2602-7642-8C9E-FD69DB6C0420}" type="presParOf" srcId="{72FCA751-565A-0A40-9BD3-DE48EBCECDB9}" destId="{CC7A7397-9129-7144-95EF-C90F746000C4}"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8A0B81-5CD5-E449-B2D8-2AA57EB0C5F0}" type="doc">
      <dgm:prSet loTypeId="urn:microsoft.com/office/officeart/2005/8/layout/defaul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dgm:spPr/>
      <dgm:t>
        <a:bodyPr/>
        <a:lstStyle/>
        <a:p>
          <a:r>
            <a:rPr lang="es-MX" b="1" dirty="0">
              <a:latin typeface="+mn-lt"/>
            </a:rPr>
            <a:t>Reunión Anual de Padres del Título I</a:t>
          </a:r>
          <a:endParaRPr lang="en-US" b="1" i="0" dirty="0">
            <a:latin typeface="+mn-lt"/>
            <a:cs typeface="Futura Medium" panose="020B0602020204020303" pitchFamily="34" charset="-79"/>
          </a:endParaRP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dgm:spPr/>
      <dgm:t>
        <a:bodyPr/>
        <a:lstStyle/>
        <a:p>
          <a:r>
            <a:rPr lang="es-MX" b="1" dirty="0">
              <a:latin typeface="+mn-lt"/>
            </a:rPr>
            <a:t>Plan de estudios de alta calidad</a:t>
          </a:r>
          <a:br>
            <a:rPr lang="en-US" b="1" i="0" dirty="0">
              <a:latin typeface="+mn-lt"/>
              <a:cs typeface="Futura Medium" panose="020B0602020204020303" pitchFamily="34" charset="-79"/>
            </a:rPr>
          </a:br>
          <a:endParaRPr lang="en-US" b="1" i="0" dirty="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dgm:spPr/>
      <dgm:t>
        <a:bodyPr/>
        <a:lstStyle/>
        <a:p>
          <a:r>
            <a:rPr lang="es-MX" b="1" dirty="0">
              <a:solidFill>
                <a:schemeClr val="tx1"/>
              </a:solidFill>
              <a:latin typeface="+mn-lt"/>
            </a:rPr>
            <a:t>Asistencia Académica a Estudiantes</a:t>
          </a:r>
          <a:br>
            <a:rPr lang="en-US" b="1" i="0" dirty="0">
              <a:solidFill>
                <a:schemeClr val="tx1"/>
              </a:solidFill>
              <a:latin typeface="+mn-lt"/>
              <a:cs typeface="Futura Medium" panose="020B0602020204020303" pitchFamily="34" charset="-79"/>
            </a:rPr>
          </a:br>
          <a:endParaRPr lang="en-US" b="1" i="0" dirty="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dgm:spPr/>
      <dgm:t>
        <a:bodyPr/>
        <a:lstStyle/>
        <a:p>
          <a:r>
            <a:rPr lang="es-MX" b="1" dirty="0">
              <a:solidFill>
                <a:schemeClr val="tx1"/>
              </a:solidFill>
              <a:latin typeface="+mn-lt"/>
            </a:rPr>
            <a:t>Participación y aportes de la familia</a:t>
          </a:r>
          <a:br>
            <a:rPr lang="en-US" b="1" i="0" dirty="0">
              <a:solidFill>
                <a:schemeClr val="tx1"/>
              </a:solidFill>
              <a:latin typeface="+mn-lt"/>
              <a:cs typeface="Futura Medium" panose="020B0602020204020303" pitchFamily="34" charset="-79"/>
            </a:rPr>
          </a:br>
          <a:endParaRPr lang="en-US" b="1" i="0" dirty="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dgm:spPr/>
      <dgm:t>
        <a:bodyPr/>
        <a:lstStyle/>
        <a:p>
          <a:r>
            <a:rPr lang="es-MX" b="1" dirty="0">
              <a:solidFill>
                <a:schemeClr val="tx1"/>
              </a:solidFill>
              <a:latin typeface="+mn-lt"/>
            </a:rPr>
            <a:t>Encuesta Anual del Programa del Título I</a:t>
          </a:r>
          <a:br>
            <a:rPr lang="en-US" b="0" i="0" dirty="0">
              <a:latin typeface="+mn-lt"/>
              <a:cs typeface="Futura Medium" panose="020B0602020204020303" pitchFamily="34" charset="-79"/>
            </a:rPr>
          </a:br>
          <a:endParaRPr lang="en-US" b="0" i="0" dirty="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dgm:spPr/>
      <dgm:t>
        <a:bodyPr/>
        <a:lstStyle/>
        <a:p>
          <a:r>
            <a:rPr lang="es-MX" b="1" dirty="0">
              <a:latin typeface="+mn-lt"/>
            </a:rPr>
            <a:t>Comunicación oportuna a los padres</a:t>
          </a:r>
          <a:endParaRPr lang="en-US" b="1" i="0" dirty="0">
            <a:latin typeface="+mn-lt"/>
            <a:cs typeface="Futura Medium" panose="020B0602020204020303" pitchFamily="34" charset="-79"/>
          </a:endParaRP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72FCA751-565A-0A40-9BD3-DE48EBCECDB9}" type="pres">
      <dgm:prSet presAssocID="{1C8A0B81-5CD5-E449-B2D8-2AA57EB0C5F0}" presName="diagram" presStyleCnt="0">
        <dgm:presLayoutVars>
          <dgm:dir/>
          <dgm:resizeHandles val="exact"/>
        </dgm:presLayoutVars>
      </dgm:prSet>
      <dgm:spPr/>
    </dgm:pt>
    <dgm:pt modelId="{8CDE62B3-32B9-674E-B7EA-220F847D4EB6}" type="pres">
      <dgm:prSet presAssocID="{362CFD70-2499-1B40-9CFE-FC59D0C012A5}" presName="node" presStyleLbl="node1" presStyleIdx="0" presStyleCnt="6">
        <dgm:presLayoutVars>
          <dgm:bulletEnabled val="1"/>
        </dgm:presLayoutVars>
      </dgm:prSet>
      <dgm:spPr/>
    </dgm:pt>
    <dgm:pt modelId="{9B4758E1-C458-B24E-B871-319418197A2F}" type="pres">
      <dgm:prSet presAssocID="{040D9649-5DA5-4144-B6BB-0BD884F6501D}" presName="sibTrans" presStyleCnt="0"/>
      <dgm:spPr/>
    </dgm:pt>
    <dgm:pt modelId="{E1CDD862-13DA-924D-9F8E-B56F9E4C1BC9}" type="pres">
      <dgm:prSet presAssocID="{A1877309-8DB2-7C49-B8B9-326C1F1438C5}" presName="node" presStyleLbl="node1" presStyleIdx="1" presStyleCnt="6">
        <dgm:presLayoutVars>
          <dgm:bulletEnabled val="1"/>
        </dgm:presLayoutVars>
      </dgm:prSet>
      <dgm:spPr/>
    </dgm:pt>
    <dgm:pt modelId="{E6CD4970-A6A4-0E4A-8508-4B5BC2E7B62F}" type="pres">
      <dgm:prSet presAssocID="{F50CAE14-A535-C749-BDF0-6B19FB64BD6F}" presName="sibTrans" presStyleCnt="0"/>
      <dgm:spPr/>
    </dgm:pt>
    <dgm:pt modelId="{E2249FC4-2A48-F049-833F-BD1526B36983}" type="pres">
      <dgm:prSet presAssocID="{B7876437-FB87-2742-9B84-990A60E5F5F5}" presName="node" presStyleLbl="node1" presStyleIdx="2" presStyleCnt="6">
        <dgm:presLayoutVars>
          <dgm:bulletEnabled val="1"/>
        </dgm:presLayoutVars>
      </dgm:prSet>
      <dgm:spPr/>
    </dgm:pt>
    <dgm:pt modelId="{FD032B95-3FC7-4542-9203-04A01DBCFB63}" type="pres">
      <dgm:prSet presAssocID="{CD56238A-462E-E24A-9286-C50D3C82A458}" presName="sibTrans" presStyleCnt="0"/>
      <dgm:spPr/>
    </dgm:pt>
    <dgm:pt modelId="{F8728E01-2909-7646-B70A-99EDA6DFF862}" type="pres">
      <dgm:prSet presAssocID="{29A77FF6-653D-5B43-8255-86EA47182F84}" presName="node" presStyleLbl="node1" presStyleIdx="3" presStyleCnt="6">
        <dgm:presLayoutVars>
          <dgm:bulletEnabled val="1"/>
        </dgm:presLayoutVars>
      </dgm:prSet>
      <dgm:spPr/>
    </dgm:pt>
    <dgm:pt modelId="{00140ACF-B52C-654F-9778-326B782A2308}" type="pres">
      <dgm:prSet presAssocID="{6864428F-AC5B-904A-BF2F-6C1BCDD6FE15}" presName="sibTrans" presStyleCnt="0"/>
      <dgm:spPr/>
    </dgm:pt>
    <dgm:pt modelId="{C7C3583C-C3FB-A844-83B4-F6EBADAAEC87}" type="pres">
      <dgm:prSet presAssocID="{72EA0478-68C3-AA4E-B9AA-A13900ED6910}" presName="node" presStyleLbl="node1" presStyleIdx="4" presStyleCnt="6">
        <dgm:presLayoutVars>
          <dgm:bulletEnabled val="1"/>
        </dgm:presLayoutVars>
      </dgm:prSet>
      <dgm:spPr/>
    </dgm:pt>
    <dgm:pt modelId="{8745E35E-629B-5D44-BC5B-9313FCEB8A17}" type="pres">
      <dgm:prSet presAssocID="{E9BF8D48-2901-A242-94AD-F407B945DC22}" presName="sibTrans" presStyleCnt="0"/>
      <dgm:spPr/>
    </dgm:pt>
    <dgm:pt modelId="{CC7A7397-9129-7144-95EF-C90F746000C4}" type="pres">
      <dgm:prSet presAssocID="{53E4765D-F14F-1149-8550-51154AA29A1A}" presName="node" presStyleLbl="node1" presStyleIdx="5" presStyleCnt="6">
        <dgm:presLayoutVars>
          <dgm:bulletEnabled val="1"/>
        </dgm:presLayoutVars>
      </dgm:prSet>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D70FE943-6E7A-334C-8477-F1A9338ECBFE}" type="presOf" srcId="{B7876437-FB87-2742-9B84-990A60E5F5F5}" destId="{E2249FC4-2A48-F049-833F-BD1526B36983}" srcOrd="0" destOrd="0" presId="urn:microsoft.com/office/officeart/2005/8/layout/default"/>
    <dgm:cxn modelId="{3C246A4C-3801-E44A-B004-BE2C1090BE3D}" type="presOf" srcId="{1C8A0B81-5CD5-E449-B2D8-2AA57EB0C5F0}" destId="{72FCA751-565A-0A40-9BD3-DE48EBCECDB9}" srcOrd="0" destOrd="0" presId="urn:microsoft.com/office/officeart/2005/8/layout/default"/>
    <dgm:cxn modelId="{985FE852-B304-D343-9389-88455C17089C}" type="presOf" srcId="{72EA0478-68C3-AA4E-B9AA-A13900ED6910}" destId="{C7C3583C-C3FB-A844-83B4-F6EBADAAEC87}" srcOrd="0" destOrd="0" presId="urn:microsoft.com/office/officeart/2005/8/layout/default"/>
    <dgm:cxn modelId="{28D5D38C-5440-F549-8570-6F96B38DD7E7}" type="presOf" srcId="{53E4765D-F14F-1149-8550-51154AA29A1A}" destId="{CC7A7397-9129-7144-95EF-C90F746000C4}" srcOrd="0" destOrd="0" presId="urn:microsoft.com/office/officeart/2005/8/layout/defaul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358312C7-9AB6-5244-9158-902E5738D4EE}" type="presOf" srcId="{29A77FF6-653D-5B43-8255-86EA47182F84}" destId="{F8728E01-2909-7646-B70A-99EDA6DFF862}" srcOrd="0" destOrd="0" presId="urn:microsoft.com/office/officeart/2005/8/layout/default"/>
    <dgm:cxn modelId="{0856DCE1-8D48-534C-A6A2-C1D58A7D5396}" srcId="{1C8A0B81-5CD5-E449-B2D8-2AA57EB0C5F0}" destId="{29A77FF6-653D-5B43-8255-86EA47182F84}" srcOrd="3" destOrd="0" parTransId="{F63C4B67-7A09-0D4E-BAB5-019010B1B7FE}" sibTransId="{6864428F-AC5B-904A-BF2F-6C1BCDD6FE15}"/>
    <dgm:cxn modelId="{11A8D6E3-E47C-4D4D-B7B2-A63FBA36F7C4}" type="presOf" srcId="{362CFD70-2499-1B40-9CFE-FC59D0C012A5}" destId="{8CDE62B3-32B9-674E-B7EA-220F847D4EB6}" srcOrd="0" destOrd="0" presId="urn:microsoft.com/office/officeart/2005/8/layout/default"/>
    <dgm:cxn modelId="{400EEFFA-69DA-804E-89A2-887EE401C5DE}" srcId="{1C8A0B81-5CD5-E449-B2D8-2AA57EB0C5F0}" destId="{53E4765D-F14F-1149-8550-51154AA29A1A}" srcOrd="5" destOrd="0" parTransId="{77BFEBE9-C79F-DA4C-A0FF-AD8D153F4BFB}" sibTransId="{33A19C0E-F4D2-0644-BBE5-5A502C3BF810}"/>
    <dgm:cxn modelId="{E51B60FF-6BA8-9249-B79A-851D8D6000F4}" type="presOf" srcId="{A1877309-8DB2-7C49-B8B9-326C1F1438C5}" destId="{E1CDD862-13DA-924D-9F8E-B56F9E4C1BC9}" srcOrd="0" destOrd="0" presId="urn:microsoft.com/office/officeart/2005/8/layout/default"/>
    <dgm:cxn modelId="{15B0B2AC-D3B5-F24F-B4CB-D196CD6190C4}" type="presParOf" srcId="{72FCA751-565A-0A40-9BD3-DE48EBCECDB9}" destId="{8CDE62B3-32B9-674E-B7EA-220F847D4EB6}" srcOrd="0" destOrd="0" presId="urn:microsoft.com/office/officeart/2005/8/layout/default"/>
    <dgm:cxn modelId="{C3683CBA-4F05-0243-8346-075D67B86080}" type="presParOf" srcId="{72FCA751-565A-0A40-9BD3-DE48EBCECDB9}" destId="{9B4758E1-C458-B24E-B871-319418197A2F}" srcOrd="1" destOrd="0" presId="urn:microsoft.com/office/officeart/2005/8/layout/default"/>
    <dgm:cxn modelId="{441ED868-4EBD-6444-9982-1787AFC04720}" type="presParOf" srcId="{72FCA751-565A-0A40-9BD3-DE48EBCECDB9}" destId="{E1CDD862-13DA-924D-9F8E-B56F9E4C1BC9}" srcOrd="2" destOrd="0" presId="urn:microsoft.com/office/officeart/2005/8/layout/default"/>
    <dgm:cxn modelId="{EF2030E5-6A64-8141-86E6-1F0F14BE7DAB}" type="presParOf" srcId="{72FCA751-565A-0A40-9BD3-DE48EBCECDB9}" destId="{E6CD4970-A6A4-0E4A-8508-4B5BC2E7B62F}" srcOrd="3" destOrd="0" presId="urn:microsoft.com/office/officeart/2005/8/layout/default"/>
    <dgm:cxn modelId="{8F41A862-88B0-0A4E-9383-6798156C167D}" type="presParOf" srcId="{72FCA751-565A-0A40-9BD3-DE48EBCECDB9}" destId="{E2249FC4-2A48-F049-833F-BD1526B36983}" srcOrd="4" destOrd="0" presId="urn:microsoft.com/office/officeart/2005/8/layout/default"/>
    <dgm:cxn modelId="{0CDA304D-DB37-3C4C-AC89-484DA24A2347}" type="presParOf" srcId="{72FCA751-565A-0A40-9BD3-DE48EBCECDB9}" destId="{FD032B95-3FC7-4542-9203-04A01DBCFB63}" srcOrd="5" destOrd="0" presId="urn:microsoft.com/office/officeart/2005/8/layout/default"/>
    <dgm:cxn modelId="{2FE39B4D-64D2-0C4F-86A3-506F53F36037}" type="presParOf" srcId="{72FCA751-565A-0A40-9BD3-DE48EBCECDB9}" destId="{F8728E01-2909-7646-B70A-99EDA6DFF862}" srcOrd="6" destOrd="0" presId="urn:microsoft.com/office/officeart/2005/8/layout/default"/>
    <dgm:cxn modelId="{52C1E3B0-8C22-184A-8108-F88B053AE20F}" type="presParOf" srcId="{72FCA751-565A-0A40-9BD3-DE48EBCECDB9}" destId="{00140ACF-B52C-654F-9778-326B782A2308}" srcOrd="7" destOrd="0" presId="urn:microsoft.com/office/officeart/2005/8/layout/default"/>
    <dgm:cxn modelId="{DE7A7FC0-6FBE-F147-BA5F-6824FF887DE2}" type="presParOf" srcId="{72FCA751-565A-0A40-9BD3-DE48EBCECDB9}" destId="{C7C3583C-C3FB-A844-83B4-F6EBADAAEC87}" srcOrd="8" destOrd="0" presId="urn:microsoft.com/office/officeart/2005/8/layout/default"/>
    <dgm:cxn modelId="{0A297A0D-D6C9-D44A-B624-5DCB68333465}" type="presParOf" srcId="{72FCA751-565A-0A40-9BD3-DE48EBCECDB9}" destId="{8745E35E-629B-5D44-BC5B-9313FCEB8A17}" srcOrd="9" destOrd="0" presId="urn:microsoft.com/office/officeart/2005/8/layout/default"/>
    <dgm:cxn modelId="{77FC95F9-2602-7642-8C9E-FD69DB6C0420}" type="presParOf" srcId="{72FCA751-565A-0A40-9BD3-DE48EBCECDB9}" destId="{CC7A7397-9129-7144-95EF-C90F746000C4}"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49EC62-6AC7-4023-BCFF-AD328830706D}"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BB7E9C81-F08A-4C8B-81F1-FF2E6C81EDA0}">
      <dgm:prSet custT="1"/>
      <dgm:spPr>
        <a:solidFill>
          <a:srgbClr val="DAE3F3"/>
        </a:solidFill>
      </dgm:spPr>
      <dgm:t>
        <a:bodyPr>
          <a:scene3d>
            <a:camera prst="orthographicFront"/>
            <a:lightRig rig="threePt" dir="t"/>
          </a:scene3d>
          <a:sp3d prstMaterial="dkEdge"/>
        </a:bodyPr>
        <a:lstStyle/>
        <a:p>
          <a:pPr rtl="0"/>
          <a:r>
            <a:rPr lang="en-US" sz="2400" b="1" dirty="0">
              <a:solidFill>
                <a:schemeClr val="tx1"/>
              </a:solidFill>
            </a:rPr>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a:solidFill>
          <a:srgbClr val="99B2DF"/>
        </a:solidFill>
      </dgm:spPr>
      <dgm:t>
        <a:bodyPr>
          <a:scene3d>
            <a:camera prst="orthographicFront"/>
            <a:lightRig rig="threePt" dir="t"/>
          </a:scene3d>
          <a:sp3d prstMaterial="dkEdge"/>
        </a:bodyPr>
        <a:lstStyle/>
        <a:p>
          <a:pPr rtl="0"/>
          <a:r>
            <a:rPr lang="en-US" sz="2400" b="1" dirty="0">
              <a:solidFill>
                <a:schemeClr val="tx1"/>
              </a:solidFill>
            </a:rPr>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a:solidFill>
          <a:srgbClr val="8FAADC"/>
        </a:solidFill>
      </dgm:spPr>
      <dgm:t>
        <a:bodyPr>
          <a:scene3d>
            <a:camera prst="orthographicFront"/>
            <a:lightRig rig="threePt" dir="t"/>
          </a:scene3d>
          <a:sp3d prstMaterial="dkEdge"/>
        </a:bodyPr>
        <a:lstStyle/>
        <a:p>
          <a:pPr rtl="0"/>
          <a:r>
            <a:rPr lang="en-US" sz="2400" b="1" dirty="0">
              <a:solidFill>
                <a:schemeClr val="tx1"/>
              </a:solidFill>
            </a:rPr>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a:ln w="25400">
          <a:solidFill>
            <a:srgbClr val="A5A5A5"/>
          </a:solidFill>
        </a:ln>
      </dgm:spPr>
      <dgm:t>
        <a:bodyPr>
          <a:scene3d>
            <a:camera prst="orthographicFront"/>
            <a:lightRig rig="threePt" dir="t"/>
          </a:scene3d>
          <a:sp3d prstMaterial="dkEdge"/>
        </a:bodyPr>
        <a:lstStyle/>
        <a:p>
          <a:pPr rtl="0"/>
          <a:r>
            <a:rPr lang="en-US" sz="2400" dirty="0">
              <a:solidFill>
                <a:schemeClr val="tx1"/>
              </a:solidFill>
            </a:rPr>
            <a:t>Subject matter assessed</a:t>
          </a:r>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939952B5-073A-4946-B61F-AC10FAE0E43D}">
      <dgm:prSet custT="1"/>
      <dgm:spPr>
        <a:ln w="25400">
          <a:solidFill>
            <a:srgbClr val="A5A5A5"/>
          </a:solidFill>
        </a:ln>
      </dgm:spPr>
      <dgm:t>
        <a:bodyPr>
          <a:scene3d>
            <a:camera prst="orthographicFront"/>
            <a:lightRig rig="threePt" dir="t"/>
          </a:scene3d>
          <a:sp3d prstMaterial="dkEdge"/>
        </a:bodyPr>
        <a:lstStyle/>
        <a:p>
          <a:pPr rtl="0"/>
          <a:r>
            <a:rPr lang="en-US" sz="2400" dirty="0">
              <a:solidFill>
                <a:schemeClr val="tx1"/>
              </a:solidFill>
            </a:rPr>
            <a:t>Purpose of the assessment</a:t>
          </a:r>
        </a:p>
      </dgm:t>
    </dgm:pt>
    <dgm:pt modelId="{937BA257-B523-48C2-8D3D-AA32F3D8D8CE}" type="parTrans" cxnId="{EF1B4281-4E7B-4E35-AF7A-BB25910A5F9B}">
      <dgm:prSet/>
      <dgm:spPr/>
      <dgm:t>
        <a:bodyPr/>
        <a:lstStyle/>
        <a:p>
          <a:endParaRPr lang="en-US"/>
        </a:p>
      </dgm:t>
    </dgm:pt>
    <dgm:pt modelId="{31BB7D61-0E4F-4384-BBB8-B456D43FE710}" type="sibTrans" cxnId="{EF1B4281-4E7B-4E35-AF7A-BB25910A5F9B}">
      <dgm:prSet/>
      <dgm:spPr/>
      <dgm:t>
        <a:bodyPr/>
        <a:lstStyle/>
        <a:p>
          <a:endParaRPr lang="en-US"/>
        </a:p>
      </dgm:t>
    </dgm:pt>
    <dgm:pt modelId="{6BD03FA2-DDCE-4879-B59F-EDF9531711D2}">
      <dgm:prSet custT="1"/>
      <dgm:spPr>
        <a:ln w="25400">
          <a:solidFill>
            <a:srgbClr val="FFC000"/>
          </a:solidFill>
        </a:ln>
      </dgm:spPr>
      <dgm:t>
        <a:bodyPr>
          <a:scene3d>
            <a:camera prst="orthographicFront"/>
            <a:lightRig rig="threePt" dir="t"/>
          </a:scene3d>
          <a:sp3d prstMaterial="dkEdge"/>
        </a:bodyPr>
        <a:lstStyle/>
        <a:p>
          <a:pPr rtl="0"/>
          <a:r>
            <a:rPr lang="en-US" sz="2400" dirty="0">
              <a:solidFill>
                <a:schemeClr val="tx1"/>
              </a:solidFill>
            </a:rPr>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a:ln w="25400">
          <a:solidFill>
            <a:srgbClr val="FFC000"/>
          </a:solidFill>
        </a:ln>
      </dgm:spPr>
      <dgm:t>
        <a:bodyPr>
          <a:scene3d>
            <a:camera prst="orthographicFront"/>
            <a:lightRig rig="threePt" dir="t"/>
          </a:scene3d>
          <a:sp3d prstMaterial="dkEdge"/>
        </a:bodyPr>
        <a:lstStyle/>
        <a:p>
          <a:pPr rtl="0"/>
          <a:r>
            <a:rPr lang="en-US" sz="2400" dirty="0">
              <a:solidFill>
                <a:schemeClr val="tx1"/>
              </a:solidFill>
            </a:rPr>
            <a:t>Flexible meetings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a:ln w="25400">
          <a:solidFill>
            <a:srgbClr val="FFC000"/>
          </a:solidFill>
        </a:ln>
      </dgm:spPr>
      <dgm:t>
        <a:bodyPr>
          <a:scene3d>
            <a:camera prst="orthographicFront"/>
            <a:lightRig rig="threePt" dir="t"/>
          </a:scene3d>
          <a:sp3d prstMaterial="dkEdge"/>
        </a:bodyPr>
        <a:lstStyle/>
        <a:p>
          <a:pPr rtl="0"/>
          <a:r>
            <a:rPr lang="en-US" sz="2400" dirty="0">
              <a:solidFill>
                <a:schemeClr val="tx1"/>
              </a:solidFill>
            </a:rPr>
            <a:t>Monthly meetings</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a:ln w="25400">
          <a:solidFill>
            <a:srgbClr val="FFC000"/>
          </a:solidFill>
        </a:ln>
      </dgm:spPr>
      <dgm:t>
        <a:bodyPr>
          <a:scene3d>
            <a:camera prst="orthographicFront"/>
            <a:lightRig rig="threePt" dir="t"/>
          </a:scene3d>
          <a:sp3d prstMaterial="dkEdge"/>
        </a:bodyPr>
        <a:lstStyle/>
        <a:p>
          <a:pPr rtl="0"/>
          <a:r>
            <a:rPr lang="en-US" sz="2400" dirty="0">
              <a:solidFill>
                <a:schemeClr val="tx1"/>
              </a:solidFill>
            </a:rPr>
            <a:t>Other</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CF0B9D2B-193B-47C5-BA6A-ADBD91F08AD9}" type="pres">
      <dgm:prSet presAssocID="{FB49EC62-6AC7-4023-BCFF-AD328830706D}" presName="linear" presStyleCnt="0">
        <dgm:presLayoutVars>
          <dgm:dir/>
          <dgm:animLvl val="lvl"/>
          <dgm:resizeHandles val="exact"/>
        </dgm:presLayoutVars>
      </dgm:prSet>
      <dgm:spPr/>
    </dgm:pt>
    <dgm:pt modelId="{FC20D528-0FAF-4CA9-9B5A-CDEA83C15F2D}" type="pres">
      <dgm:prSet presAssocID="{BB7E9C81-F08A-4C8B-81F1-FF2E6C81EDA0}" presName="parentLin" presStyleCnt="0"/>
      <dgm:spPr/>
    </dgm:pt>
    <dgm:pt modelId="{CEAADF90-5A3C-47A6-9AAB-00C5390BF52B}" type="pres">
      <dgm:prSet presAssocID="{BB7E9C81-F08A-4C8B-81F1-FF2E6C81EDA0}" presName="parentLeftMargin" presStyleLbl="node1" presStyleIdx="0" presStyleCnt="3"/>
      <dgm:spPr/>
    </dgm:pt>
    <dgm:pt modelId="{5269417C-79B1-4A83-AAA3-CE204B652A07}" type="pres">
      <dgm:prSet presAssocID="{BB7E9C81-F08A-4C8B-81F1-FF2E6C81EDA0}" presName="parentText" presStyleLbl="node1" presStyleIdx="0" presStyleCnt="3">
        <dgm:presLayoutVars>
          <dgm:chMax val="0"/>
          <dgm:bulletEnabled val="1"/>
        </dgm:presLayoutVars>
      </dgm:prSet>
      <dgm:spPr/>
    </dgm:pt>
    <dgm:pt modelId="{65384C24-11BC-4E72-B8A8-3A3CE0D5D40B}" type="pres">
      <dgm:prSet presAssocID="{BB7E9C81-F08A-4C8B-81F1-FF2E6C81EDA0}" presName="negativeSpace" presStyleCnt="0"/>
      <dgm:spPr/>
    </dgm:pt>
    <dgm:pt modelId="{565C45D4-5E7B-4720-89DB-423370BAB91D}" type="pres">
      <dgm:prSet presAssocID="{BB7E9C81-F08A-4C8B-81F1-FF2E6C81EDA0}" presName="childText" presStyleLbl="conFgAcc1" presStyleIdx="0" presStyleCnt="3">
        <dgm:presLayoutVars>
          <dgm:bulletEnabled val="1"/>
        </dgm:presLayoutVars>
      </dgm:prSet>
      <dgm:spPr>
        <a:ln w="25400">
          <a:solidFill>
            <a:schemeClr val="accent2"/>
          </a:solidFill>
        </a:ln>
      </dgm:spPr>
    </dgm:pt>
    <dgm:pt modelId="{664589CF-2A22-4C81-BDA3-0D20A707A87C}" type="pres">
      <dgm:prSet presAssocID="{544E3BF0-664B-4489-AF79-ACFFD952D79F}" presName="spaceBetweenRectangles" presStyleCnt="0"/>
      <dgm:spPr/>
    </dgm:pt>
    <dgm:pt modelId="{C883E673-47D5-490E-84A6-F8EE0F349CFA}" type="pres">
      <dgm:prSet presAssocID="{52DBFDC8-20A4-43A5-92B3-F77C1AA1BD70}" presName="parentLin" presStyleCnt="0"/>
      <dgm:spPr/>
    </dgm:pt>
    <dgm:pt modelId="{82EA465F-FCA3-4274-8D84-B6DB9776FFC1}" type="pres">
      <dgm:prSet presAssocID="{52DBFDC8-20A4-43A5-92B3-F77C1AA1BD70}" presName="parentLeftMargin" presStyleLbl="node1" presStyleIdx="0" presStyleCnt="3"/>
      <dgm:spPr/>
    </dgm:pt>
    <dgm:pt modelId="{7F7A0BAA-3AF6-428E-BF29-C1BF72DDADCA}" type="pres">
      <dgm:prSet presAssocID="{52DBFDC8-20A4-43A5-92B3-F77C1AA1BD70}" presName="parentText" presStyleLbl="node1" presStyleIdx="1" presStyleCnt="3">
        <dgm:presLayoutVars>
          <dgm:chMax val="0"/>
          <dgm:bulletEnabled val="1"/>
        </dgm:presLayoutVars>
      </dgm:prSet>
      <dgm:spPr/>
    </dgm:pt>
    <dgm:pt modelId="{888A5055-5F84-4A5E-9114-1697D69BBA6C}" type="pres">
      <dgm:prSet presAssocID="{52DBFDC8-20A4-43A5-92B3-F77C1AA1BD70}" presName="negativeSpace" presStyleCnt="0"/>
      <dgm:spPr/>
    </dgm:pt>
    <dgm:pt modelId="{0C879F62-BED3-4922-84C7-8FE501579A47}" type="pres">
      <dgm:prSet presAssocID="{52DBFDC8-20A4-43A5-92B3-F77C1AA1BD70}" presName="childText" presStyleLbl="conFgAcc1" presStyleIdx="1" presStyleCnt="3">
        <dgm:presLayoutVars>
          <dgm:bulletEnabled val="1"/>
        </dgm:presLayoutVars>
      </dgm:prSet>
      <dgm:spPr/>
    </dgm:pt>
    <dgm:pt modelId="{8CB72205-237C-42F8-A07D-2B83FE317062}" type="pres">
      <dgm:prSet presAssocID="{6536EBF0-3691-4C62-812F-85C750C7C4BB}" presName="spaceBetweenRectangles" presStyleCnt="0"/>
      <dgm:spPr/>
    </dgm:pt>
    <dgm:pt modelId="{D8783FCE-4ED6-44FF-BD00-FEF379D0AE89}" type="pres">
      <dgm:prSet presAssocID="{1855AD93-DE96-419A-8A2B-037E81219C9B}" presName="parentLin" presStyleCnt="0"/>
      <dgm:spPr/>
    </dgm:pt>
    <dgm:pt modelId="{38F37B3C-73C0-4DB5-AD75-E272D3D86D9D}" type="pres">
      <dgm:prSet presAssocID="{1855AD93-DE96-419A-8A2B-037E81219C9B}" presName="parentLeftMargin" presStyleLbl="node1" presStyleIdx="1" presStyleCnt="3"/>
      <dgm:spPr/>
    </dgm:pt>
    <dgm:pt modelId="{6A1618AD-71A2-4A29-800D-3CDBD1F0D85E}" type="pres">
      <dgm:prSet presAssocID="{1855AD93-DE96-419A-8A2B-037E81219C9B}" presName="parentText" presStyleLbl="node1" presStyleIdx="2" presStyleCnt="3">
        <dgm:presLayoutVars>
          <dgm:chMax val="0"/>
          <dgm:bulletEnabled val="1"/>
        </dgm:presLayoutVars>
      </dgm:prSet>
      <dgm:spPr/>
    </dgm:pt>
    <dgm:pt modelId="{EB9ADFAD-210B-4313-A315-E6A885F65708}" type="pres">
      <dgm:prSet presAssocID="{1855AD93-DE96-419A-8A2B-037E81219C9B}" presName="negativeSpace" presStyleCnt="0"/>
      <dgm:spPr/>
    </dgm:pt>
    <dgm:pt modelId="{CB3D8061-F991-4747-A134-1001258DA60F}" type="pres">
      <dgm:prSet presAssocID="{1855AD93-DE96-419A-8A2B-037E81219C9B}" presName="childText" presStyleLbl="conFgAcc1" presStyleIdx="2" presStyleCnt="3">
        <dgm:presLayoutVars>
          <dgm:bulletEnabled val="1"/>
        </dgm:presLayoutVars>
      </dgm:prSet>
      <dgm:spPr/>
    </dgm:pt>
  </dgm:ptLst>
  <dgm:cxnLst>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1182B51B-47BE-4F1C-B333-C4E43DD73004}" srcId="{FB49EC62-6AC7-4023-BCFF-AD328830706D}" destId="{52DBFDC8-20A4-43A5-92B3-F77C1AA1BD70}" srcOrd="1" destOrd="0" parTransId="{605D67E9-B84F-4D65-A09A-8ADE05CBB451}" sibTransId="{6536EBF0-3691-4C62-812F-85C750C7C4BB}"/>
    <dgm:cxn modelId="{676CC735-457E-4D0C-91EE-1713B6143EB1}" type="presOf" srcId="{7C5B3482-A039-4657-944A-AD42DBCDF9B4}" destId="{0C879F62-BED3-4922-84C7-8FE501579A47}" srcOrd="0" destOrd="0" presId="urn:microsoft.com/office/officeart/2005/8/layout/list1"/>
    <dgm:cxn modelId="{A18DD539-CC82-4D5C-BC49-A7CFBD0BF0A8}" type="presOf" srcId="{1855AD93-DE96-419A-8A2B-037E81219C9B}" destId="{6A1618AD-71A2-4A29-800D-3CDBD1F0D85E}" srcOrd="1" destOrd="0" presId="urn:microsoft.com/office/officeart/2005/8/layout/list1"/>
    <dgm:cxn modelId="{B3B55F3E-9893-41CB-B1C6-8DB4EC931DD3}" srcId="{1855AD93-DE96-419A-8A2B-037E81219C9B}" destId="{6BD03FA2-DDCE-4879-B59F-EDF9531711D2}" srcOrd="0" destOrd="0" parTransId="{A45C5EAC-7960-422E-9FD4-00F3E2E15942}" sibTransId="{756E9C35-1CEC-49DE-BB35-7641527FDFCD}"/>
    <dgm:cxn modelId="{CAE37A64-ACD7-4348-96A9-9B84568E93F3}" type="presOf" srcId="{52DBFDC8-20A4-43A5-92B3-F77C1AA1BD70}" destId="{7F7A0BAA-3AF6-428E-BF29-C1BF72DDADCA}" srcOrd="1" destOrd="0" presId="urn:microsoft.com/office/officeart/2005/8/layout/list1"/>
    <dgm:cxn modelId="{43F9FE48-4CF5-48BC-B37C-58C0E7181DDE}" type="presOf" srcId="{52DBFDC8-20A4-43A5-92B3-F77C1AA1BD70}" destId="{82EA465F-FCA3-4274-8D84-B6DB9776FFC1}" srcOrd="0" destOrd="0" presId="urn:microsoft.com/office/officeart/2005/8/layout/list1"/>
    <dgm:cxn modelId="{2F3A4E69-0844-4F12-9DC4-28B63DCB537D}" type="presOf" srcId="{BB7E9C81-F08A-4C8B-81F1-FF2E6C81EDA0}" destId="{5269417C-79B1-4A83-AAA3-CE204B652A07}" srcOrd="1" destOrd="0" presId="urn:microsoft.com/office/officeart/2005/8/layout/list1"/>
    <dgm:cxn modelId="{3642DC6B-16F7-451B-9436-ABB25078E8CA}" type="presOf" srcId="{1855AD93-DE96-419A-8A2B-037E81219C9B}" destId="{38F37B3C-73C0-4DB5-AD75-E272D3D86D9D}" srcOrd="0" destOrd="0" presId="urn:microsoft.com/office/officeart/2005/8/layout/list1"/>
    <dgm:cxn modelId="{54996C50-1073-41FB-826B-20C87F9477C0}" type="presOf" srcId="{939952B5-073A-4946-B61F-AC10FAE0E43D}" destId="{0C879F62-BED3-4922-84C7-8FE501579A47}" srcOrd="0" destOrd="1" presId="urn:microsoft.com/office/officeart/2005/8/layout/list1"/>
    <dgm:cxn modelId="{40608775-411B-4859-B5EE-E334FA1035FB}" srcId="{1855AD93-DE96-419A-8A2B-037E81219C9B}" destId="{3107663A-91FB-4172-8EA8-7D5D763CDFC0}" srcOrd="1" destOrd="0" parTransId="{C7D4412A-1658-4C60-B401-61981BE2726C}" sibTransId="{361C9CB5-62E8-4528-B6EC-8DAE11B1CED4}"/>
    <dgm:cxn modelId="{F0933577-56E9-4FEB-89D7-8D5C23C4647E}" type="presOf" srcId="{6BD03FA2-DDCE-4879-B59F-EDF9531711D2}" destId="{CB3D8061-F991-4747-A134-1001258DA60F}" srcOrd="0" destOrd="0" presId="urn:microsoft.com/office/officeart/2005/8/layout/list1"/>
    <dgm:cxn modelId="{EF1B4281-4E7B-4E35-AF7A-BB25910A5F9B}" srcId="{52DBFDC8-20A4-43A5-92B3-F77C1AA1BD70}" destId="{939952B5-073A-4946-B61F-AC10FAE0E43D}" srcOrd="1" destOrd="0" parTransId="{937BA257-B523-48C2-8D3D-AA32F3D8D8CE}" sibTransId="{31BB7D61-0E4F-4384-BBB8-B456D43FE710}"/>
    <dgm:cxn modelId="{D4F2A994-CDC5-4B95-9F25-6F96E4CFF90C}" srcId="{FB49EC62-6AC7-4023-BCFF-AD328830706D}" destId="{BB7E9C81-F08A-4C8B-81F1-FF2E6C81EDA0}" srcOrd="0" destOrd="0" parTransId="{64DBB662-6DA5-4B46-8F92-CEFEFABAC61A}" sibTransId="{544E3BF0-664B-4489-AF79-ACFFD952D79F}"/>
    <dgm:cxn modelId="{03B5C0AD-3827-417F-B098-3A3CDAEAFEEA}" type="presOf" srcId="{FB49EC62-6AC7-4023-BCFF-AD328830706D}" destId="{CF0B9D2B-193B-47C5-BA6A-ADBD91F08AD9}" srcOrd="0" destOrd="0" presId="urn:microsoft.com/office/officeart/2005/8/layout/list1"/>
    <dgm:cxn modelId="{89FFADB9-562F-4884-B775-DA83C126B465}" type="presOf" srcId="{0C9A37E6-E250-4151-B145-2E1BAB8E3945}" destId="{CB3D8061-F991-4747-A134-1001258DA60F}" srcOrd="0" destOrd="2" presId="urn:microsoft.com/office/officeart/2005/8/layout/list1"/>
    <dgm:cxn modelId="{DCAFB2D2-1A76-4B99-8B7F-3FEC18433430}" type="presOf" srcId="{BB7E9C81-F08A-4C8B-81F1-FF2E6C81EDA0}" destId="{CEAADF90-5A3C-47A6-9AAB-00C5390BF52B}" srcOrd="0" destOrd="0" presId="urn:microsoft.com/office/officeart/2005/8/layout/list1"/>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578725FB-5081-4308-B268-D4B7AAF0A2F6}" type="presOf" srcId="{3107663A-91FB-4172-8EA8-7D5D763CDFC0}" destId="{CB3D8061-F991-4747-A134-1001258DA60F}" srcOrd="0" destOrd="1" presId="urn:microsoft.com/office/officeart/2005/8/layout/list1"/>
    <dgm:cxn modelId="{E65772FF-D4FA-4909-8987-84C473808A85}" type="presOf" srcId="{8AF41089-138E-40C0-94A6-91FC089B1F22}" destId="{CB3D8061-F991-4747-A134-1001258DA60F}" srcOrd="0" destOrd="3" presId="urn:microsoft.com/office/officeart/2005/8/layout/list1"/>
    <dgm:cxn modelId="{458E880F-AAF2-46E3-91F4-5529A623A238}" type="presParOf" srcId="{CF0B9D2B-193B-47C5-BA6A-ADBD91F08AD9}" destId="{FC20D528-0FAF-4CA9-9B5A-CDEA83C15F2D}" srcOrd="0" destOrd="0" presId="urn:microsoft.com/office/officeart/2005/8/layout/list1"/>
    <dgm:cxn modelId="{23AF77A5-A43B-4AB0-9E57-F82F182161D9}" type="presParOf" srcId="{FC20D528-0FAF-4CA9-9B5A-CDEA83C15F2D}" destId="{CEAADF90-5A3C-47A6-9AAB-00C5390BF52B}" srcOrd="0" destOrd="0" presId="urn:microsoft.com/office/officeart/2005/8/layout/list1"/>
    <dgm:cxn modelId="{A23FC79A-60A6-4C23-B5CC-8ED59C3255F9}" type="presParOf" srcId="{FC20D528-0FAF-4CA9-9B5A-CDEA83C15F2D}" destId="{5269417C-79B1-4A83-AAA3-CE204B652A07}" srcOrd="1" destOrd="0" presId="urn:microsoft.com/office/officeart/2005/8/layout/list1"/>
    <dgm:cxn modelId="{6C0C75F3-601A-4026-AF22-916F793988A5}" type="presParOf" srcId="{CF0B9D2B-193B-47C5-BA6A-ADBD91F08AD9}" destId="{65384C24-11BC-4E72-B8A8-3A3CE0D5D40B}" srcOrd="1" destOrd="0" presId="urn:microsoft.com/office/officeart/2005/8/layout/list1"/>
    <dgm:cxn modelId="{0938E5C9-CAAF-4257-94FA-F61BF571E8EC}" type="presParOf" srcId="{CF0B9D2B-193B-47C5-BA6A-ADBD91F08AD9}" destId="{565C45D4-5E7B-4720-89DB-423370BAB91D}" srcOrd="2" destOrd="0" presId="urn:microsoft.com/office/officeart/2005/8/layout/list1"/>
    <dgm:cxn modelId="{9FCA8EEC-600A-4D09-BA78-552E1DD7A898}" type="presParOf" srcId="{CF0B9D2B-193B-47C5-BA6A-ADBD91F08AD9}" destId="{664589CF-2A22-4C81-BDA3-0D20A707A87C}" srcOrd="3" destOrd="0" presId="urn:microsoft.com/office/officeart/2005/8/layout/list1"/>
    <dgm:cxn modelId="{8917DC7C-B33B-48D9-8698-450AFF0BAE25}" type="presParOf" srcId="{CF0B9D2B-193B-47C5-BA6A-ADBD91F08AD9}" destId="{C883E673-47D5-490E-84A6-F8EE0F349CFA}" srcOrd="4" destOrd="0" presId="urn:microsoft.com/office/officeart/2005/8/layout/list1"/>
    <dgm:cxn modelId="{8BED5E0D-0B72-42B7-9A00-FD6AF9C885F8}" type="presParOf" srcId="{C883E673-47D5-490E-84A6-F8EE0F349CFA}" destId="{82EA465F-FCA3-4274-8D84-B6DB9776FFC1}" srcOrd="0" destOrd="0" presId="urn:microsoft.com/office/officeart/2005/8/layout/list1"/>
    <dgm:cxn modelId="{A1144B8E-CC55-493D-A4E1-A2E8CDA8A92D}" type="presParOf" srcId="{C883E673-47D5-490E-84A6-F8EE0F349CFA}" destId="{7F7A0BAA-3AF6-428E-BF29-C1BF72DDADCA}" srcOrd="1" destOrd="0" presId="urn:microsoft.com/office/officeart/2005/8/layout/list1"/>
    <dgm:cxn modelId="{8B71EB12-D5AA-4AA0-B8FD-BA1C7FBCE15E}" type="presParOf" srcId="{CF0B9D2B-193B-47C5-BA6A-ADBD91F08AD9}" destId="{888A5055-5F84-4A5E-9114-1697D69BBA6C}" srcOrd="5" destOrd="0" presId="urn:microsoft.com/office/officeart/2005/8/layout/list1"/>
    <dgm:cxn modelId="{338F3926-FC3E-4967-B4F2-55E17823C699}" type="presParOf" srcId="{CF0B9D2B-193B-47C5-BA6A-ADBD91F08AD9}" destId="{0C879F62-BED3-4922-84C7-8FE501579A47}" srcOrd="6" destOrd="0" presId="urn:microsoft.com/office/officeart/2005/8/layout/list1"/>
    <dgm:cxn modelId="{C0FDF6DF-D6C8-422C-8974-5B3C8A6402F7}" type="presParOf" srcId="{CF0B9D2B-193B-47C5-BA6A-ADBD91F08AD9}" destId="{8CB72205-237C-42F8-A07D-2B83FE317062}" srcOrd="7" destOrd="0" presId="urn:microsoft.com/office/officeart/2005/8/layout/list1"/>
    <dgm:cxn modelId="{80B9B931-C7C0-4DA0-957D-546934CD266E}" type="presParOf" srcId="{CF0B9D2B-193B-47C5-BA6A-ADBD91F08AD9}" destId="{D8783FCE-4ED6-44FF-BD00-FEF379D0AE89}" srcOrd="8" destOrd="0" presId="urn:microsoft.com/office/officeart/2005/8/layout/list1"/>
    <dgm:cxn modelId="{F86BE659-AF44-415F-B296-AC478756C9E0}" type="presParOf" srcId="{D8783FCE-4ED6-44FF-BD00-FEF379D0AE89}" destId="{38F37B3C-73C0-4DB5-AD75-E272D3D86D9D}" srcOrd="0" destOrd="0" presId="urn:microsoft.com/office/officeart/2005/8/layout/list1"/>
    <dgm:cxn modelId="{8150253F-3B0F-4485-9503-7EC0B87418D6}" type="presParOf" srcId="{D8783FCE-4ED6-44FF-BD00-FEF379D0AE89}" destId="{6A1618AD-71A2-4A29-800D-3CDBD1F0D85E}" srcOrd="1" destOrd="0" presId="urn:microsoft.com/office/officeart/2005/8/layout/list1"/>
    <dgm:cxn modelId="{EE0D0A33-4028-4816-BC35-9649578AD7D1}" type="presParOf" srcId="{CF0B9D2B-193B-47C5-BA6A-ADBD91F08AD9}" destId="{EB9ADFAD-210B-4313-A315-E6A885F65708}" srcOrd="9" destOrd="0" presId="urn:microsoft.com/office/officeart/2005/8/layout/list1"/>
    <dgm:cxn modelId="{5B8EB3EB-366A-4708-882E-D761C1802887}" type="presParOf" srcId="{CF0B9D2B-193B-47C5-BA6A-ADBD91F08AD9}" destId="{CB3D8061-F991-4747-A134-1001258DA60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49EC62-6AC7-4023-BCFF-AD328830706D}" type="doc">
      <dgm:prSet loTypeId="urn:microsoft.com/office/officeart/2005/8/layout/list1" loCatId="list" qsTypeId="urn:microsoft.com/office/officeart/2005/8/quickstyle/simple1" qsCatId="simple" csTypeId="urn:microsoft.com/office/officeart/2005/8/colors/accent1_3" csCatId="accent1" phldr="1"/>
      <dgm:spPr/>
      <dgm:t>
        <a:bodyPr/>
        <a:lstStyle/>
        <a:p>
          <a:endParaRPr lang="en-US"/>
        </a:p>
      </dgm:t>
    </dgm:pt>
    <dgm:pt modelId="{BB7E9C81-F08A-4C8B-81F1-FF2E6C81EDA0}">
      <dgm:prSet custT="1"/>
      <dgm:spPr>
        <a:solidFill>
          <a:srgbClr val="DAE3F3"/>
        </a:solidFill>
      </dgm:spPr>
      <dgm:t>
        <a:bodyPr>
          <a:scene3d>
            <a:camera prst="orthographicFront"/>
            <a:lightRig rig="threePt" dir="t"/>
          </a:scene3d>
          <a:sp3d prstMaterial="dkEdge"/>
        </a:bodyPr>
        <a:lstStyle/>
        <a:p>
          <a:pPr rtl="0"/>
          <a:r>
            <a:rPr lang="es-MX" sz="2400" b="1" dirty="0">
              <a:solidFill>
                <a:schemeClr val="tx1"/>
              </a:solidFill>
            </a:rPr>
            <a:t>Boleta de calificaciones individual sobre el progreso de su hijo</a:t>
          </a:r>
          <a:endParaRPr lang="en-US" sz="2400" b="1" dirty="0">
            <a:solidFill>
              <a:schemeClr val="tx1"/>
            </a:solidFill>
          </a:endParaRP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F01B5DF0-4097-4894-A2C4-F91810B4A41B}">
      <dgm:prSet custT="1"/>
      <dgm:spPr>
        <a:solidFill>
          <a:srgbClr val="99B2DF"/>
        </a:solidFill>
      </dgm:spPr>
      <dgm:t>
        <a:bodyPr/>
        <a:lstStyle/>
        <a:p>
          <a:r>
            <a:rPr lang="es-MX" sz="2400" b="1" dirty="0">
              <a:solidFill>
                <a:schemeClr val="tx1"/>
              </a:solidFill>
            </a:rPr>
            <a:t>Informaciones sobre evaluaciones estatales y locales</a:t>
          </a:r>
          <a:endParaRPr lang="en-US" sz="2400" b="1" dirty="0">
            <a:solidFill>
              <a:schemeClr val="tx1"/>
            </a:solidFill>
          </a:endParaRPr>
        </a:p>
      </dgm:t>
    </dgm:pt>
    <dgm:pt modelId="{F79092F7-3372-4B81-8259-31197FF8A3E7}" type="parTrans" cxnId="{74F8BB60-22C5-4BFA-B005-B5BBDFEDF0A1}">
      <dgm:prSet/>
      <dgm:spPr/>
      <dgm:t>
        <a:bodyPr/>
        <a:lstStyle/>
        <a:p>
          <a:endParaRPr lang="en-US"/>
        </a:p>
      </dgm:t>
    </dgm:pt>
    <dgm:pt modelId="{A557B988-5854-4338-B778-0CA75B9B1EC7}" type="sibTrans" cxnId="{74F8BB60-22C5-4BFA-B005-B5BBDFEDF0A1}">
      <dgm:prSet/>
      <dgm:spPr/>
      <dgm:t>
        <a:bodyPr/>
        <a:lstStyle/>
        <a:p>
          <a:endParaRPr lang="en-US"/>
        </a:p>
      </dgm:t>
    </dgm:pt>
    <dgm:pt modelId="{17713846-F398-40B2-A659-2804F44FE454}">
      <dgm:prSet custT="1"/>
      <dgm:spPr>
        <a:ln w="28575">
          <a:solidFill>
            <a:srgbClr val="A5A5A5"/>
          </a:solidFill>
        </a:ln>
      </dgm:spPr>
      <dgm:t>
        <a:bodyPr/>
        <a:lstStyle/>
        <a:p>
          <a:pPr rtl="0"/>
          <a:r>
            <a:rPr lang="es-MX" sz="2400" b="1">
              <a:solidFill>
                <a:schemeClr val="tx1"/>
              </a:solidFill>
            </a:rPr>
            <a:t>Materia evaluada</a:t>
          </a:r>
          <a:endParaRPr lang="en-US" sz="2400" b="1" dirty="0">
            <a:solidFill>
              <a:schemeClr val="tx1"/>
            </a:solidFill>
          </a:endParaRPr>
        </a:p>
      </dgm:t>
    </dgm:pt>
    <dgm:pt modelId="{DDE52F1E-73F8-43BD-B7DA-9162981AFD0D}" type="parTrans" cxnId="{9DFBA015-C49E-48B8-9E2F-930E4DB64797}">
      <dgm:prSet/>
      <dgm:spPr/>
      <dgm:t>
        <a:bodyPr/>
        <a:lstStyle/>
        <a:p>
          <a:endParaRPr lang="en-US"/>
        </a:p>
      </dgm:t>
    </dgm:pt>
    <dgm:pt modelId="{CD7C81BE-147E-40DD-97BF-59DC922485A4}" type="sibTrans" cxnId="{9DFBA015-C49E-48B8-9E2F-930E4DB64797}">
      <dgm:prSet/>
      <dgm:spPr/>
      <dgm:t>
        <a:bodyPr/>
        <a:lstStyle/>
        <a:p>
          <a:endParaRPr lang="en-US"/>
        </a:p>
      </dgm:t>
    </dgm:pt>
    <dgm:pt modelId="{FC9BB832-186D-48FF-84B5-59866AF8CDFA}">
      <dgm:prSet custT="1"/>
      <dgm:spPr>
        <a:ln w="28575">
          <a:solidFill>
            <a:srgbClr val="A5A5A5"/>
          </a:solidFill>
        </a:ln>
      </dgm:spPr>
      <dgm:t>
        <a:bodyPr/>
        <a:lstStyle/>
        <a:p>
          <a:r>
            <a:rPr lang="es-MX" sz="2400" b="1" dirty="0">
              <a:solidFill>
                <a:schemeClr val="tx1"/>
              </a:solidFill>
            </a:rPr>
            <a:t>El propósito de la evaluación</a:t>
          </a:r>
          <a:endParaRPr lang="en-US" sz="2400" b="1" dirty="0">
            <a:solidFill>
              <a:schemeClr val="tx1"/>
            </a:solidFill>
          </a:endParaRPr>
        </a:p>
      </dgm:t>
    </dgm:pt>
    <dgm:pt modelId="{DA1BC8B7-DA9E-43A0-B8B5-A65652AED7CC}" type="parTrans" cxnId="{60B9B507-22BB-4F54-8E2C-5F5F15D478F6}">
      <dgm:prSet/>
      <dgm:spPr/>
      <dgm:t>
        <a:bodyPr/>
        <a:lstStyle/>
        <a:p>
          <a:endParaRPr lang="en-US"/>
        </a:p>
      </dgm:t>
    </dgm:pt>
    <dgm:pt modelId="{C1BA91CF-0480-45B8-8A94-F51CC86B32C6}" type="sibTrans" cxnId="{60B9B507-22BB-4F54-8E2C-5F5F15D478F6}">
      <dgm:prSet/>
      <dgm:spPr/>
      <dgm:t>
        <a:bodyPr/>
        <a:lstStyle/>
        <a:p>
          <a:endParaRPr lang="en-US"/>
        </a:p>
      </dgm:t>
    </dgm:pt>
    <dgm:pt modelId="{65C7F0B6-378E-4221-B883-E6AAF6251385}">
      <dgm:prSet custT="1"/>
      <dgm:spPr>
        <a:solidFill>
          <a:srgbClr val="8FAADC"/>
        </a:solidFill>
      </dgm:spPr>
      <dgm:t>
        <a:bodyPr/>
        <a:lstStyle/>
        <a:p>
          <a:r>
            <a:rPr lang="es-MX" sz="2200" b="1" dirty="0">
              <a:solidFill>
                <a:schemeClr val="tx1"/>
              </a:solidFill>
            </a:rPr>
            <a:t>El derecho que tienen los padres de participar en los programas de la escuela y como hacerlo</a:t>
          </a:r>
          <a:endParaRPr lang="en-US" sz="2200" b="1" dirty="0">
            <a:solidFill>
              <a:schemeClr val="tx1"/>
            </a:solidFill>
          </a:endParaRPr>
        </a:p>
      </dgm:t>
    </dgm:pt>
    <dgm:pt modelId="{BD57BC58-0F96-4004-B43F-42D531721B16}" type="parTrans" cxnId="{9F9B1D15-4DB0-4058-9823-B2B6BDF43E7E}">
      <dgm:prSet/>
      <dgm:spPr/>
      <dgm:t>
        <a:bodyPr/>
        <a:lstStyle/>
        <a:p>
          <a:endParaRPr lang="en-US"/>
        </a:p>
      </dgm:t>
    </dgm:pt>
    <dgm:pt modelId="{D3841E82-0337-4A8F-8FF9-4285A83AE063}" type="sibTrans" cxnId="{9F9B1D15-4DB0-4058-9823-B2B6BDF43E7E}">
      <dgm:prSet/>
      <dgm:spPr/>
      <dgm:t>
        <a:bodyPr/>
        <a:lstStyle/>
        <a:p>
          <a:endParaRPr lang="en-US"/>
        </a:p>
      </dgm:t>
    </dgm:pt>
    <dgm:pt modelId="{3C207F48-EC8A-4367-9605-EB38A644E3F7}">
      <dgm:prSet custT="1"/>
      <dgm:spPr>
        <a:ln w="28575">
          <a:solidFill>
            <a:srgbClr val="FFC000"/>
          </a:solidFill>
        </a:ln>
      </dgm:spPr>
      <dgm:t>
        <a:bodyPr/>
        <a:lstStyle/>
        <a:p>
          <a:r>
            <a:rPr lang="es-MX" sz="2400" b="1" dirty="0">
              <a:solidFill>
                <a:schemeClr val="tx1"/>
              </a:solidFill>
            </a:rPr>
            <a:t>Ser voluntario</a:t>
          </a:r>
          <a:endParaRPr lang="en-US" sz="2400" b="1" dirty="0">
            <a:solidFill>
              <a:schemeClr val="tx1"/>
            </a:solidFill>
          </a:endParaRPr>
        </a:p>
      </dgm:t>
    </dgm:pt>
    <dgm:pt modelId="{3091C21A-AE81-464C-8AC5-540CCCCDDAE5}" type="parTrans" cxnId="{898DBFC5-78B3-416F-B221-E1EED6DBD837}">
      <dgm:prSet/>
      <dgm:spPr/>
      <dgm:t>
        <a:bodyPr/>
        <a:lstStyle/>
        <a:p>
          <a:endParaRPr lang="en-US"/>
        </a:p>
      </dgm:t>
    </dgm:pt>
    <dgm:pt modelId="{3ECB9482-5C55-4EBA-AF74-41FD87A7E952}" type="sibTrans" cxnId="{898DBFC5-78B3-416F-B221-E1EED6DBD837}">
      <dgm:prSet/>
      <dgm:spPr/>
      <dgm:t>
        <a:bodyPr/>
        <a:lstStyle/>
        <a:p>
          <a:endParaRPr lang="en-US"/>
        </a:p>
      </dgm:t>
    </dgm:pt>
    <dgm:pt modelId="{DF5FB13E-650C-4AA2-A997-56E43B4BBFC5}">
      <dgm:prSet custT="1"/>
      <dgm:spPr>
        <a:ln w="28575">
          <a:solidFill>
            <a:srgbClr val="FFC000"/>
          </a:solidFill>
        </a:ln>
      </dgm:spPr>
      <dgm:t>
        <a:bodyPr/>
        <a:lstStyle/>
        <a:p>
          <a:r>
            <a:rPr lang="es-MX" sz="2400" b="1" dirty="0">
              <a:solidFill>
                <a:schemeClr val="tx1"/>
              </a:solidFill>
            </a:rPr>
            <a:t>Juntas flexibles</a:t>
          </a:r>
          <a:endParaRPr lang="en-US" sz="2400" b="1" dirty="0">
            <a:solidFill>
              <a:schemeClr val="tx1"/>
            </a:solidFill>
          </a:endParaRPr>
        </a:p>
      </dgm:t>
    </dgm:pt>
    <dgm:pt modelId="{D537A645-4803-4A0D-BFF6-E00BF5438E4B}" type="parTrans" cxnId="{C68D083A-3DEC-4E3D-9598-186BF3881312}">
      <dgm:prSet/>
      <dgm:spPr/>
      <dgm:t>
        <a:bodyPr/>
        <a:lstStyle/>
        <a:p>
          <a:endParaRPr lang="en-US"/>
        </a:p>
      </dgm:t>
    </dgm:pt>
    <dgm:pt modelId="{788526C0-03F1-429E-B55A-3C7A4A568397}" type="sibTrans" cxnId="{C68D083A-3DEC-4E3D-9598-186BF3881312}">
      <dgm:prSet/>
      <dgm:spPr/>
      <dgm:t>
        <a:bodyPr/>
        <a:lstStyle/>
        <a:p>
          <a:endParaRPr lang="en-US"/>
        </a:p>
      </dgm:t>
    </dgm:pt>
    <dgm:pt modelId="{E2F6A3FD-6A87-4FEB-908B-2A9B3762D6E0}">
      <dgm:prSet custT="1"/>
      <dgm:spPr>
        <a:ln w="28575">
          <a:solidFill>
            <a:srgbClr val="FFC000"/>
          </a:solidFill>
        </a:ln>
      </dgm:spPr>
      <dgm:t>
        <a:bodyPr/>
        <a:lstStyle/>
        <a:p>
          <a:r>
            <a:rPr lang="es-MX" sz="2400" b="1" dirty="0">
              <a:solidFill>
                <a:schemeClr val="tx1"/>
              </a:solidFill>
            </a:rPr>
            <a:t>Juntas mensuales</a:t>
          </a:r>
          <a:endParaRPr lang="en-US" sz="2400" b="1" dirty="0">
            <a:solidFill>
              <a:schemeClr val="tx1"/>
            </a:solidFill>
          </a:endParaRPr>
        </a:p>
      </dgm:t>
    </dgm:pt>
    <dgm:pt modelId="{2BDBA612-8336-4237-BAB3-7611D8FA7FCC}" type="parTrans" cxnId="{07FB5AEC-D8C9-40A2-BDC8-E5780DC115BF}">
      <dgm:prSet/>
      <dgm:spPr/>
      <dgm:t>
        <a:bodyPr/>
        <a:lstStyle/>
        <a:p>
          <a:endParaRPr lang="en-US"/>
        </a:p>
      </dgm:t>
    </dgm:pt>
    <dgm:pt modelId="{10C004FB-FE80-4937-ACB0-EBBEAE6A6F22}" type="sibTrans" cxnId="{07FB5AEC-D8C9-40A2-BDC8-E5780DC115BF}">
      <dgm:prSet/>
      <dgm:spPr/>
      <dgm:t>
        <a:bodyPr/>
        <a:lstStyle/>
        <a:p>
          <a:endParaRPr lang="en-US"/>
        </a:p>
      </dgm:t>
    </dgm:pt>
    <dgm:pt modelId="{B5760BF2-769E-4F68-B15F-AACFBEA1B2A8}">
      <dgm:prSet custT="1"/>
      <dgm:spPr>
        <a:ln w="28575">
          <a:solidFill>
            <a:srgbClr val="FFC000"/>
          </a:solidFill>
        </a:ln>
      </dgm:spPr>
      <dgm:t>
        <a:bodyPr/>
        <a:lstStyle/>
        <a:p>
          <a:r>
            <a:rPr lang="es-MX" sz="2400" b="1" dirty="0">
              <a:solidFill>
                <a:schemeClr val="tx1"/>
              </a:solidFill>
            </a:rPr>
            <a:t>Otro</a:t>
          </a:r>
          <a:endParaRPr lang="en-US" sz="2400" b="1" dirty="0">
            <a:solidFill>
              <a:schemeClr val="tx1"/>
            </a:solidFill>
          </a:endParaRPr>
        </a:p>
      </dgm:t>
    </dgm:pt>
    <dgm:pt modelId="{FE225EA2-F9D6-41FD-8D6D-36DF70F5FEBB}" type="parTrans" cxnId="{436EE5C2-FC45-4918-8D47-BBB20809B2DE}">
      <dgm:prSet/>
      <dgm:spPr/>
      <dgm:t>
        <a:bodyPr/>
        <a:lstStyle/>
        <a:p>
          <a:endParaRPr lang="en-US"/>
        </a:p>
      </dgm:t>
    </dgm:pt>
    <dgm:pt modelId="{CC939964-8035-4A89-A630-6171C94F4CAF}" type="sibTrans" cxnId="{436EE5C2-FC45-4918-8D47-BBB20809B2DE}">
      <dgm:prSet/>
      <dgm:spPr/>
      <dgm:t>
        <a:bodyPr/>
        <a:lstStyle/>
        <a:p>
          <a:endParaRPr lang="en-US"/>
        </a:p>
      </dgm:t>
    </dgm:pt>
    <dgm:pt modelId="{CF0B9D2B-193B-47C5-BA6A-ADBD91F08AD9}" type="pres">
      <dgm:prSet presAssocID="{FB49EC62-6AC7-4023-BCFF-AD328830706D}" presName="linear" presStyleCnt="0">
        <dgm:presLayoutVars>
          <dgm:dir/>
          <dgm:animLvl val="lvl"/>
          <dgm:resizeHandles val="exact"/>
        </dgm:presLayoutVars>
      </dgm:prSet>
      <dgm:spPr/>
    </dgm:pt>
    <dgm:pt modelId="{FC20D528-0FAF-4CA9-9B5A-CDEA83C15F2D}" type="pres">
      <dgm:prSet presAssocID="{BB7E9C81-F08A-4C8B-81F1-FF2E6C81EDA0}" presName="parentLin" presStyleCnt="0"/>
      <dgm:spPr/>
    </dgm:pt>
    <dgm:pt modelId="{CEAADF90-5A3C-47A6-9AAB-00C5390BF52B}" type="pres">
      <dgm:prSet presAssocID="{BB7E9C81-F08A-4C8B-81F1-FF2E6C81EDA0}" presName="parentLeftMargin" presStyleLbl="node1" presStyleIdx="0" presStyleCnt="3"/>
      <dgm:spPr/>
    </dgm:pt>
    <dgm:pt modelId="{5269417C-79B1-4A83-AAA3-CE204B652A07}" type="pres">
      <dgm:prSet presAssocID="{BB7E9C81-F08A-4C8B-81F1-FF2E6C81EDA0}" presName="parentText" presStyleLbl="node1" presStyleIdx="0" presStyleCnt="3">
        <dgm:presLayoutVars>
          <dgm:chMax val="0"/>
          <dgm:bulletEnabled val="1"/>
        </dgm:presLayoutVars>
      </dgm:prSet>
      <dgm:spPr/>
    </dgm:pt>
    <dgm:pt modelId="{65384C24-11BC-4E72-B8A8-3A3CE0D5D40B}" type="pres">
      <dgm:prSet presAssocID="{BB7E9C81-F08A-4C8B-81F1-FF2E6C81EDA0}" presName="negativeSpace" presStyleCnt="0"/>
      <dgm:spPr/>
    </dgm:pt>
    <dgm:pt modelId="{565C45D4-5E7B-4720-89DB-423370BAB91D}" type="pres">
      <dgm:prSet presAssocID="{BB7E9C81-F08A-4C8B-81F1-FF2E6C81EDA0}" presName="childText" presStyleLbl="conFgAcc1" presStyleIdx="0" presStyleCnt="3">
        <dgm:presLayoutVars>
          <dgm:bulletEnabled val="1"/>
        </dgm:presLayoutVars>
      </dgm:prSet>
      <dgm:spPr>
        <a:ln w="28575">
          <a:solidFill>
            <a:schemeClr val="accent2"/>
          </a:solidFill>
        </a:ln>
      </dgm:spPr>
    </dgm:pt>
    <dgm:pt modelId="{664589CF-2A22-4C81-BDA3-0D20A707A87C}" type="pres">
      <dgm:prSet presAssocID="{544E3BF0-664B-4489-AF79-ACFFD952D79F}" presName="spaceBetweenRectangles" presStyleCnt="0"/>
      <dgm:spPr/>
    </dgm:pt>
    <dgm:pt modelId="{D4C2BCF2-F5B9-415C-9472-44BC84B9E96A}" type="pres">
      <dgm:prSet presAssocID="{F01B5DF0-4097-4894-A2C4-F91810B4A41B}" presName="parentLin" presStyleCnt="0"/>
      <dgm:spPr/>
    </dgm:pt>
    <dgm:pt modelId="{3F3C3EA8-79AE-419E-9792-39EA72A0C1E1}" type="pres">
      <dgm:prSet presAssocID="{F01B5DF0-4097-4894-A2C4-F91810B4A41B}" presName="parentLeftMargin" presStyleLbl="node1" presStyleIdx="0" presStyleCnt="3"/>
      <dgm:spPr/>
    </dgm:pt>
    <dgm:pt modelId="{49DF0041-B24E-415F-9CE0-962EE7DF0F3E}" type="pres">
      <dgm:prSet presAssocID="{F01B5DF0-4097-4894-A2C4-F91810B4A41B}" presName="parentText" presStyleLbl="node1" presStyleIdx="1" presStyleCnt="3">
        <dgm:presLayoutVars>
          <dgm:chMax val="0"/>
          <dgm:bulletEnabled val="1"/>
        </dgm:presLayoutVars>
      </dgm:prSet>
      <dgm:spPr/>
    </dgm:pt>
    <dgm:pt modelId="{2E5B7429-52FB-453B-A99A-2D225AEE5952}" type="pres">
      <dgm:prSet presAssocID="{F01B5DF0-4097-4894-A2C4-F91810B4A41B}" presName="negativeSpace" presStyleCnt="0"/>
      <dgm:spPr/>
    </dgm:pt>
    <dgm:pt modelId="{93334CB3-3751-4643-8E53-7DC453E25C58}" type="pres">
      <dgm:prSet presAssocID="{F01B5DF0-4097-4894-A2C4-F91810B4A41B}" presName="childText" presStyleLbl="conFgAcc1" presStyleIdx="1" presStyleCnt="3">
        <dgm:presLayoutVars>
          <dgm:bulletEnabled val="1"/>
        </dgm:presLayoutVars>
      </dgm:prSet>
      <dgm:spPr/>
    </dgm:pt>
    <dgm:pt modelId="{89B31212-3A0A-4262-A2DB-886FF472241C}" type="pres">
      <dgm:prSet presAssocID="{A557B988-5854-4338-B778-0CA75B9B1EC7}" presName="spaceBetweenRectangles" presStyleCnt="0"/>
      <dgm:spPr/>
    </dgm:pt>
    <dgm:pt modelId="{A988F558-3492-4EF8-AAB7-E77DCD59D336}" type="pres">
      <dgm:prSet presAssocID="{65C7F0B6-378E-4221-B883-E6AAF6251385}" presName="parentLin" presStyleCnt="0"/>
      <dgm:spPr/>
    </dgm:pt>
    <dgm:pt modelId="{EEAA9441-204F-4BCA-9B66-C64DF139F272}" type="pres">
      <dgm:prSet presAssocID="{65C7F0B6-378E-4221-B883-E6AAF6251385}" presName="parentLeftMargin" presStyleLbl="node1" presStyleIdx="1" presStyleCnt="3"/>
      <dgm:spPr/>
    </dgm:pt>
    <dgm:pt modelId="{81B5361D-22B3-4B3B-9255-C77FF57C91C5}" type="pres">
      <dgm:prSet presAssocID="{65C7F0B6-378E-4221-B883-E6AAF6251385}" presName="parentText" presStyleLbl="node1" presStyleIdx="2" presStyleCnt="3">
        <dgm:presLayoutVars>
          <dgm:chMax val="0"/>
          <dgm:bulletEnabled val="1"/>
        </dgm:presLayoutVars>
      </dgm:prSet>
      <dgm:spPr/>
    </dgm:pt>
    <dgm:pt modelId="{86A1B13A-4D06-48A2-8C20-085F65F5B9BD}" type="pres">
      <dgm:prSet presAssocID="{65C7F0B6-378E-4221-B883-E6AAF6251385}" presName="negativeSpace" presStyleCnt="0"/>
      <dgm:spPr/>
    </dgm:pt>
    <dgm:pt modelId="{3C64D6BB-DB73-4EF7-8091-C168D46184D3}" type="pres">
      <dgm:prSet presAssocID="{65C7F0B6-378E-4221-B883-E6AAF6251385}" presName="childText" presStyleLbl="conFgAcc1" presStyleIdx="2" presStyleCnt="3">
        <dgm:presLayoutVars>
          <dgm:bulletEnabled val="1"/>
        </dgm:presLayoutVars>
      </dgm:prSet>
      <dgm:spPr/>
    </dgm:pt>
  </dgm:ptLst>
  <dgm:cxnLst>
    <dgm:cxn modelId="{60B9B507-22BB-4F54-8E2C-5F5F15D478F6}" srcId="{F01B5DF0-4097-4894-A2C4-F91810B4A41B}" destId="{FC9BB832-186D-48FF-84B5-59866AF8CDFA}" srcOrd="1" destOrd="0" parTransId="{DA1BC8B7-DA9E-43A0-B8B5-A65652AED7CC}" sibTransId="{C1BA91CF-0480-45B8-8A94-F51CC86B32C6}"/>
    <dgm:cxn modelId="{9F9B1D15-4DB0-4058-9823-B2B6BDF43E7E}" srcId="{FB49EC62-6AC7-4023-BCFF-AD328830706D}" destId="{65C7F0B6-378E-4221-B883-E6AAF6251385}" srcOrd="2" destOrd="0" parTransId="{BD57BC58-0F96-4004-B43F-42D531721B16}" sibTransId="{D3841E82-0337-4A8F-8FF9-4285A83AE063}"/>
    <dgm:cxn modelId="{9DFBA015-C49E-48B8-9E2F-930E4DB64797}" srcId="{F01B5DF0-4097-4894-A2C4-F91810B4A41B}" destId="{17713846-F398-40B2-A659-2804F44FE454}" srcOrd="0" destOrd="0" parTransId="{DDE52F1E-73F8-43BD-B7DA-9162981AFD0D}" sibTransId="{CD7C81BE-147E-40DD-97BF-59DC922485A4}"/>
    <dgm:cxn modelId="{C68D083A-3DEC-4E3D-9598-186BF3881312}" srcId="{65C7F0B6-378E-4221-B883-E6AAF6251385}" destId="{DF5FB13E-650C-4AA2-A997-56E43B4BBFC5}" srcOrd="1" destOrd="0" parTransId="{D537A645-4803-4A0D-BFF6-E00BF5438E4B}" sibTransId="{788526C0-03F1-429E-B55A-3C7A4A568397}"/>
    <dgm:cxn modelId="{74F8BB60-22C5-4BFA-B005-B5BBDFEDF0A1}" srcId="{FB49EC62-6AC7-4023-BCFF-AD328830706D}" destId="{F01B5DF0-4097-4894-A2C4-F91810B4A41B}" srcOrd="1" destOrd="0" parTransId="{F79092F7-3372-4B81-8259-31197FF8A3E7}" sibTransId="{A557B988-5854-4338-B778-0CA75B9B1EC7}"/>
    <dgm:cxn modelId="{2F3A4E69-0844-4F12-9DC4-28B63DCB537D}" type="presOf" srcId="{BB7E9C81-F08A-4C8B-81F1-FF2E6C81EDA0}" destId="{5269417C-79B1-4A83-AAA3-CE204B652A07}" srcOrd="1" destOrd="0" presId="urn:microsoft.com/office/officeart/2005/8/layout/list1"/>
    <dgm:cxn modelId="{1314BF5A-48DE-44DD-97F1-E34D420C56B2}" type="presOf" srcId="{B5760BF2-769E-4F68-B15F-AACFBEA1B2A8}" destId="{3C64D6BB-DB73-4EF7-8091-C168D46184D3}" srcOrd="0" destOrd="3" presId="urn:microsoft.com/office/officeart/2005/8/layout/list1"/>
    <dgm:cxn modelId="{70D0C87F-56C5-4C41-A7DC-A2D460087885}" type="presOf" srcId="{DF5FB13E-650C-4AA2-A997-56E43B4BBFC5}" destId="{3C64D6BB-DB73-4EF7-8091-C168D46184D3}" srcOrd="0" destOrd="1" presId="urn:microsoft.com/office/officeart/2005/8/layout/list1"/>
    <dgm:cxn modelId="{7AC16283-D0C3-47E0-B9A4-BAF4E2F9B053}" type="presOf" srcId="{F01B5DF0-4097-4894-A2C4-F91810B4A41B}" destId="{3F3C3EA8-79AE-419E-9792-39EA72A0C1E1}" srcOrd="0" destOrd="0" presId="urn:microsoft.com/office/officeart/2005/8/layout/list1"/>
    <dgm:cxn modelId="{D4F2A994-CDC5-4B95-9F25-6F96E4CFF90C}" srcId="{FB49EC62-6AC7-4023-BCFF-AD328830706D}" destId="{BB7E9C81-F08A-4C8B-81F1-FF2E6C81EDA0}" srcOrd="0" destOrd="0" parTransId="{64DBB662-6DA5-4B46-8F92-CEFEFABAC61A}" sibTransId="{544E3BF0-664B-4489-AF79-ACFFD952D79F}"/>
    <dgm:cxn modelId="{E78AA5AB-00B2-4E03-AD43-05762AFD55CE}" type="presOf" srcId="{FC9BB832-186D-48FF-84B5-59866AF8CDFA}" destId="{93334CB3-3751-4643-8E53-7DC453E25C58}" srcOrd="0" destOrd="1" presId="urn:microsoft.com/office/officeart/2005/8/layout/list1"/>
    <dgm:cxn modelId="{03B5C0AD-3827-417F-B098-3A3CDAEAFEEA}" type="presOf" srcId="{FB49EC62-6AC7-4023-BCFF-AD328830706D}" destId="{CF0B9D2B-193B-47C5-BA6A-ADBD91F08AD9}" srcOrd="0" destOrd="0" presId="urn:microsoft.com/office/officeart/2005/8/layout/list1"/>
    <dgm:cxn modelId="{436EE5C2-FC45-4918-8D47-BBB20809B2DE}" srcId="{65C7F0B6-378E-4221-B883-E6AAF6251385}" destId="{B5760BF2-769E-4F68-B15F-AACFBEA1B2A8}" srcOrd="3" destOrd="0" parTransId="{FE225EA2-F9D6-41FD-8D6D-36DF70F5FEBB}" sibTransId="{CC939964-8035-4A89-A630-6171C94F4CAF}"/>
    <dgm:cxn modelId="{006EDCC4-1448-4333-9230-BA3DE66F0D8B}" type="presOf" srcId="{65C7F0B6-378E-4221-B883-E6AAF6251385}" destId="{81B5361D-22B3-4B3B-9255-C77FF57C91C5}" srcOrd="1" destOrd="0" presId="urn:microsoft.com/office/officeart/2005/8/layout/list1"/>
    <dgm:cxn modelId="{898DBFC5-78B3-416F-B221-E1EED6DBD837}" srcId="{65C7F0B6-378E-4221-B883-E6AAF6251385}" destId="{3C207F48-EC8A-4367-9605-EB38A644E3F7}" srcOrd="0" destOrd="0" parTransId="{3091C21A-AE81-464C-8AC5-540CCCCDDAE5}" sibTransId="{3ECB9482-5C55-4EBA-AF74-41FD87A7E952}"/>
    <dgm:cxn modelId="{ECC9B0C9-CE8D-434A-8D11-77C4678E8723}" type="presOf" srcId="{F01B5DF0-4097-4894-A2C4-F91810B4A41B}" destId="{49DF0041-B24E-415F-9CE0-962EE7DF0F3E}" srcOrd="1" destOrd="0" presId="urn:microsoft.com/office/officeart/2005/8/layout/list1"/>
    <dgm:cxn modelId="{DCAFB2D2-1A76-4B99-8B7F-3FEC18433430}" type="presOf" srcId="{BB7E9C81-F08A-4C8B-81F1-FF2E6C81EDA0}" destId="{CEAADF90-5A3C-47A6-9AAB-00C5390BF52B}" srcOrd="0" destOrd="0" presId="urn:microsoft.com/office/officeart/2005/8/layout/list1"/>
    <dgm:cxn modelId="{4F255DDD-D92C-4B0F-8A2B-0DFC2790580E}" type="presOf" srcId="{65C7F0B6-378E-4221-B883-E6AAF6251385}" destId="{EEAA9441-204F-4BCA-9B66-C64DF139F272}" srcOrd="0" destOrd="0" presId="urn:microsoft.com/office/officeart/2005/8/layout/list1"/>
    <dgm:cxn modelId="{7EE074E6-4989-442B-BC9A-85C76FF1C37C}" type="presOf" srcId="{3C207F48-EC8A-4367-9605-EB38A644E3F7}" destId="{3C64D6BB-DB73-4EF7-8091-C168D46184D3}" srcOrd="0" destOrd="0" presId="urn:microsoft.com/office/officeart/2005/8/layout/list1"/>
    <dgm:cxn modelId="{EFE214E9-D040-4883-9D04-1C0AE1600BC7}" type="presOf" srcId="{17713846-F398-40B2-A659-2804F44FE454}" destId="{93334CB3-3751-4643-8E53-7DC453E25C58}" srcOrd="0" destOrd="0" presId="urn:microsoft.com/office/officeart/2005/8/layout/list1"/>
    <dgm:cxn modelId="{07FB5AEC-D8C9-40A2-BDC8-E5780DC115BF}" srcId="{65C7F0B6-378E-4221-B883-E6AAF6251385}" destId="{E2F6A3FD-6A87-4FEB-908B-2A9B3762D6E0}" srcOrd="2" destOrd="0" parTransId="{2BDBA612-8336-4237-BAB3-7611D8FA7FCC}" sibTransId="{10C004FB-FE80-4937-ACB0-EBBEAE6A6F22}"/>
    <dgm:cxn modelId="{3C05D7EE-4D08-4D0F-A43D-C630ADE0FFCF}" type="presOf" srcId="{E2F6A3FD-6A87-4FEB-908B-2A9B3762D6E0}" destId="{3C64D6BB-DB73-4EF7-8091-C168D46184D3}" srcOrd="0" destOrd="2" presId="urn:microsoft.com/office/officeart/2005/8/layout/list1"/>
    <dgm:cxn modelId="{458E880F-AAF2-46E3-91F4-5529A623A238}" type="presParOf" srcId="{CF0B9D2B-193B-47C5-BA6A-ADBD91F08AD9}" destId="{FC20D528-0FAF-4CA9-9B5A-CDEA83C15F2D}" srcOrd="0" destOrd="0" presId="urn:microsoft.com/office/officeart/2005/8/layout/list1"/>
    <dgm:cxn modelId="{23AF77A5-A43B-4AB0-9E57-F82F182161D9}" type="presParOf" srcId="{FC20D528-0FAF-4CA9-9B5A-CDEA83C15F2D}" destId="{CEAADF90-5A3C-47A6-9AAB-00C5390BF52B}" srcOrd="0" destOrd="0" presId="urn:microsoft.com/office/officeart/2005/8/layout/list1"/>
    <dgm:cxn modelId="{A23FC79A-60A6-4C23-B5CC-8ED59C3255F9}" type="presParOf" srcId="{FC20D528-0FAF-4CA9-9B5A-CDEA83C15F2D}" destId="{5269417C-79B1-4A83-AAA3-CE204B652A07}" srcOrd="1" destOrd="0" presId="urn:microsoft.com/office/officeart/2005/8/layout/list1"/>
    <dgm:cxn modelId="{6C0C75F3-601A-4026-AF22-916F793988A5}" type="presParOf" srcId="{CF0B9D2B-193B-47C5-BA6A-ADBD91F08AD9}" destId="{65384C24-11BC-4E72-B8A8-3A3CE0D5D40B}" srcOrd="1" destOrd="0" presId="urn:microsoft.com/office/officeart/2005/8/layout/list1"/>
    <dgm:cxn modelId="{0938E5C9-CAAF-4257-94FA-F61BF571E8EC}" type="presParOf" srcId="{CF0B9D2B-193B-47C5-BA6A-ADBD91F08AD9}" destId="{565C45D4-5E7B-4720-89DB-423370BAB91D}" srcOrd="2" destOrd="0" presId="urn:microsoft.com/office/officeart/2005/8/layout/list1"/>
    <dgm:cxn modelId="{9FCA8EEC-600A-4D09-BA78-552E1DD7A898}" type="presParOf" srcId="{CF0B9D2B-193B-47C5-BA6A-ADBD91F08AD9}" destId="{664589CF-2A22-4C81-BDA3-0D20A707A87C}" srcOrd="3" destOrd="0" presId="urn:microsoft.com/office/officeart/2005/8/layout/list1"/>
    <dgm:cxn modelId="{AC669E16-F14E-44DC-B5EB-0FE6369590D3}" type="presParOf" srcId="{CF0B9D2B-193B-47C5-BA6A-ADBD91F08AD9}" destId="{D4C2BCF2-F5B9-415C-9472-44BC84B9E96A}" srcOrd="4" destOrd="0" presId="urn:microsoft.com/office/officeart/2005/8/layout/list1"/>
    <dgm:cxn modelId="{A41851FD-ACFE-4BC4-9302-7C2BE7E1F557}" type="presParOf" srcId="{D4C2BCF2-F5B9-415C-9472-44BC84B9E96A}" destId="{3F3C3EA8-79AE-419E-9792-39EA72A0C1E1}" srcOrd="0" destOrd="0" presId="urn:microsoft.com/office/officeart/2005/8/layout/list1"/>
    <dgm:cxn modelId="{3661AB69-4A9F-4275-BB72-16C0D6A5AB31}" type="presParOf" srcId="{D4C2BCF2-F5B9-415C-9472-44BC84B9E96A}" destId="{49DF0041-B24E-415F-9CE0-962EE7DF0F3E}" srcOrd="1" destOrd="0" presId="urn:microsoft.com/office/officeart/2005/8/layout/list1"/>
    <dgm:cxn modelId="{CB9A5C6B-EA27-46B3-A471-2F1AF9521AB0}" type="presParOf" srcId="{CF0B9D2B-193B-47C5-BA6A-ADBD91F08AD9}" destId="{2E5B7429-52FB-453B-A99A-2D225AEE5952}" srcOrd="5" destOrd="0" presId="urn:microsoft.com/office/officeart/2005/8/layout/list1"/>
    <dgm:cxn modelId="{5A6AE014-542D-4569-ABD4-344EDC732437}" type="presParOf" srcId="{CF0B9D2B-193B-47C5-BA6A-ADBD91F08AD9}" destId="{93334CB3-3751-4643-8E53-7DC453E25C58}" srcOrd="6" destOrd="0" presId="urn:microsoft.com/office/officeart/2005/8/layout/list1"/>
    <dgm:cxn modelId="{4E3B5CFB-958E-47B0-B916-B89FBA8E6405}" type="presParOf" srcId="{CF0B9D2B-193B-47C5-BA6A-ADBD91F08AD9}" destId="{89B31212-3A0A-4262-A2DB-886FF472241C}" srcOrd="7" destOrd="0" presId="urn:microsoft.com/office/officeart/2005/8/layout/list1"/>
    <dgm:cxn modelId="{715FC70B-78E3-47B7-947B-2941C2F74CB7}" type="presParOf" srcId="{CF0B9D2B-193B-47C5-BA6A-ADBD91F08AD9}" destId="{A988F558-3492-4EF8-AAB7-E77DCD59D336}" srcOrd="8" destOrd="0" presId="urn:microsoft.com/office/officeart/2005/8/layout/list1"/>
    <dgm:cxn modelId="{D2A74E72-04CF-43AC-8456-E00488026BA8}" type="presParOf" srcId="{A988F558-3492-4EF8-AAB7-E77DCD59D336}" destId="{EEAA9441-204F-4BCA-9B66-C64DF139F272}" srcOrd="0" destOrd="0" presId="urn:microsoft.com/office/officeart/2005/8/layout/list1"/>
    <dgm:cxn modelId="{6FDBFE9A-D653-4FBF-A5DB-97AD15024512}" type="presParOf" srcId="{A988F558-3492-4EF8-AAB7-E77DCD59D336}" destId="{81B5361D-22B3-4B3B-9255-C77FF57C91C5}" srcOrd="1" destOrd="0" presId="urn:microsoft.com/office/officeart/2005/8/layout/list1"/>
    <dgm:cxn modelId="{EBF50A43-8D62-4108-8047-1E0EF8E1D38A}" type="presParOf" srcId="{CF0B9D2B-193B-47C5-BA6A-ADBD91F08AD9}" destId="{86A1B13A-4D06-48A2-8C20-085F65F5B9BD}" srcOrd="9" destOrd="0" presId="urn:microsoft.com/office/officeart/2005/8/layout/list1"/>
    <dgm:cxn modelId="{73F0D3A2-3DFC-4BD0-AC36-7C978DF6D45A}" type="presParOf" srcId="{CF0B9D2B-193B-47C5-BA6A-ADBD91F08AD9}" destId="{3C64D6BB-DB73-4EF7-8091-C168D46184D3}"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69F2A63-2F2D-42E1-8B08-510DA5EFE799}"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FD12C6FE-5E06-44EC-A30C-7816E9811407}">
      <dgm:prSet/>
      <dgm:spPr/>
      <dgm:t>
        <a:bodyPr/>
        <a:lstStyle/>
        <a:p>
          <a:r>
            <a:rPr lang="en-US" b="0" i="0" dirty="0"/>
            <a:t>Improve student achievement in reading</a:t>
          </a:r>
          <a:r>
            <a:rPr lang="en-US" dirty="0"/>
            <a:t>, math and writing </a:t>
          </a:r>
          <a:r>
            <a:rPr lang="en-US" b="0" i="0" dirty="0"/>
            <a:t>as measured by student growth and proficiency in alignment with the WCSD Performance Framework and the Nevada Performance Framework.</a:t>
          </a:r>
          <a:endParaRPr lang="en-US" dirty="0"/>
        </a:p>
      </dgm:t>
    </dgm:pt>
    <dgm:pt modelId="{FFC3FFA6-C635-44C2-89F1-EDA459D29AF4}" type="parTrans" cxnId="{C179A187-5206-432E-A509-B4B0F36AE5E9}">
      <dgm:prSet/>
      <dgm:spPr/>
      <dgm:t>
        <a:bodyPr/>
        <a:lstStyle/>
        <a:p>
          <a:endParaRPr lang="en-US"/>
        </a:p>
      </dgm:t>
    </dgm:pt>
    <dgm:pt modelId="{FABC3D7E-4FB1-47A6-B18F-0F8E7E10D224}" type="sibTrans" cxnId="{C179A187-5206-432E-A509-B4B0F36AE5E9}">
      <dgm:prSet/>
      <dgm:spPr/>
      <dgm:t>
        <a:bodyPr/>
        <a:lstStyle/>
        <a:p>
          <a:endParaRPr lang="en-US"/>
        </a:p>
      </dgm:t>
    </dgm:pt>
    <dgm:pt modelId="{DF3A0306-D1A1-4AB4-962A-16F603DFD103}">
      <dgm:prSet/>
      <dgm:spPr/>
      <dgm:t>
        <a:bodyPr/>
        <a:lstStyle/>
        <a:p>
          <a:r>
            <a:rPr lang="en-US" b="0" i="1" dirty="0" err="1"/>
            <a:t>Mejorar</a:t>
          </a:r>
          <a:r>
            <a:rPr lang="en-US" b="0" i="1" dirty="0"/>
            <a:t> </a:t>
          </a:r>
          <a:r>
            <a:rPr lang="en-US" b="0" i="1" dirty="0" err="1"/>
            <a:t>el</a:t>
          </a:r>
          <a:r>
            <a:rPr lang="en-US" b="0" i="1" dirty="0"/>
            <a:t> </a:t>
          </a:r>
          <a:r>
            <a:rPr lang="en-US" b="0" i="1" dirty="0" err="1"/>
            <a:t>rendimiento</a:t>
          </a:r>
          <a:r>
            <a:rPr lang="en-US" b="0" i="1" dirty="0"/>
            <a:t> de </a:t>
          </a:r>
          <a:r>
            <a:rPr lang="en-US" b="0" i="1" dirty="0" err="1"/>
            <a:t>los</a:t>
          </a:r>
          <a:r>
            <a:rPr lang="en-US" b="0" i="1" dirty="0"/>
            <a:t> </a:t>
          </a:r>
          <a:r>
            <a:rPr lang="en-US" b="0" i="1" dirty="0" err="1"/>
            <a:t>estudiantes</a:t>
          </a:r>
          <a:r>
            <a:rPr lang="en-US" b="0" i="1" dirty="0"/>
            <a:t> </a:t>
          </a:r>
          <a:r>
            <a:rPr lang="en-US" b="0" i="1" dirty="0" err="1"/>
            <a:t>en</a:t>
          </a:r>
          <a:r>
            <a:rPr lang="en-US" b="0" i="1" dirty="0"/>
            <a:t> </a:t>
          </a:r>
          <a:r>
            <a:rPr lang="en-US" b="0" i="1" dirty="0" err="1"/>
            <a:t>lectura</a:t>
          </a:r>
          <a:r>
            <a:rPr lang="en-US" b="0" i="1" dirty="0"/>
            <a:t>, </a:t>
          </a:r>
          <a:r>
            <a:rPr lang="en-US" i="1" dirty="0" err="1"/>
            <a:t>matemáticas</a:t>
          </a:r>
          <a:r>
            <a:rPr lang="en-US" i="1" dirty="0"/>
            <a:t>, y </a:t>
          </a:r>
          <a:r>
            <a:rPr lang="en-US" i="1" dirty="0" err="1"/>
            <a:t>escritura</a:t>
          </a:r>
          <a:r>
            <a:rPr lang="en-US" i="1" dirty="0"/>
            <a:t> </a:t>
          </a:r>
          <a:r>
            <a:rPr lang="en-US" b="0" i="1" dirty="0"/>
            <a:t> </a:t>
          </a:r>
          <a:r>
            <a:rPr lang="en-US" b="0" i="1" dirty="0" err="1"/>
            <a:t>medido</a:t>
          </a:r>
          <a:r>
            <a:rPr lang="en-US" b="0" i="1" dirty="0"/>
            <a:t> </a:t>
          </a:r>
          <a:r>
            <a:rPr lang="en-US" b="0" i="1" dirty="0" err="1"/>
            <a:t>por</a:t>
          </a:r>
          <a:r>
            <a:rPr lang="en-US" b="0" i="1" dirty="0"/>
            <a:t> </a:t>
          </a:r>
          <a:r>
            <a:rPr lang="en-US" b="0" i="1" dirty="0" err="1"/>
            <a:t>el</a:t>
          </a:r>
          <a:r>
            <a:rPr lang="en-US" b="0" i="1" dirty="0"/>
            <a:t> </a:t>
          </a:r>
          <a:r>
            <a:rPr lang="en-US" b="0" i="1" dirty="0" err="1"/>
            <a:t>crecimiento</a:t>
          </a:r>
          <a:r>
            <a:rPr lang="en-US" b="0" i="1" dirty="0"/>
            <a:t> y la </a:t>
          </a:r>
          <a:r>
            <a:rPr lang="en-US" b="0" i="1" dirty="0" err="1"/>
            <a:t>capacidad</a:t>
          </a:r>
          <a:r>
            <a:rPr lang="en-US" b="0" i="1" dirty="0"/>
            <a:t> del </a:t>
          </a:r>
          <a:r>
            <a:rPr lang="en-US" b="0" i="1" dirty="0" err="1"/>
            <a:t>estudiante</a:t>
          </a:r>
          <a:r>
            <a:rPr lang="en-US" b="0" i="1" dirty="0"/>
            <a:t> </a:t>
          </a:r>
          <a:r>
            <a:rPr lang="en-US" b="0" i="1" dirty="0" err="1"/>
            <a:t>en</a:t>
          </a:r>
          <a:r>
            <a:rPr lang="en-US" b="0" i="1" dirty="0"/>
            <a:t> la </a:t>
          </a:r>
          <a:r>
            <a:rPr lang="en-US" b="0" i="1" dirty="0" err="1"/>
            <a:t>alineación</a:t>
          </a:r>
          <a:r>
            <a:rPr lang="en-US" b="0" i="1" dirty="0"/>
            <a:t> con </a:t>
          </a:r>
          <a:r>
            <a:rPr lang="en-US" b="0" i="1" dirty="0" err="1"/>
            <a:t>el</a:t>
          </a:r>
          <a:r>
            <a:rPr lang="en-US" b="0" i="1" dirty="0"/>
            <a:t> Marco de </a:t>
          </a:r>
          <a:r>
            <a:rPr lang="en-US" b="0" i="1" dirty="0" err="1"/>
            <a:t>Desempeño</a:t>
          </a:r>
          <a:r>
            <a:rPr lang="en-US" b="0" i="1" dirty="0"/>
            <a:t> WCSD y </a:t>
          </a:r>
          <a:r>
            <a:rPr lang="en-US" b="0" i="1" dirty="0" err="1"/>
            <a:t>el</a:t>
          </a:r>
          <a:r>
            <a:rPr lang="en-US" b="0" i="1" dirty="0"/>
            <a:t> Marco de </a:t>
          </a:r>
          <a:r>
            <a:rPr lang="en-US" b="0" i="1" dirty="0" err="1"/>
            <a:t>Desempeño</a:t>
          </a:r>
          <a:r>
            <a:rPr lang="en-US" b="0" i="1" dirty="0"/>
            <a:t> Nevada.</a:t>
          </a:r>
          <a:endParaRPr lang="en-US" dirty="0"/>
        </a:p>
      </dgm:t>
    </dgm:pt>
    <dgm:pt modelId="{D1671924-2243-4E9F-AA05-BE3A1FB93207}" type="parTrans" cxnId="{71184174-F29E-45BD-BC23-1E0EC7F864D0}">
      <dgm:prSet/>
      <dgm:spPr/>
      <dgm:t>
        <a:bodyPr/>
        <a:lstStyle/>
        <a:p>
          <a:endParaRPr lang="en-US"/>
        </a:p>
      </dgm:t>
    </dgm:pt>
    <dgm:pt modelId="{96486314-7568-437A-82BB-7009058A650F}" type="sibTrans" cxnId="{71184174-F29E-45BD-BC23-1E0EC7F864D0}">
      <dgm:prSet/>
      <dgm:spPr/>
      <dgm:t>
        <a:bodyPr/>
        <a:lstStyle/>
        <a:p>
          <a:endParaRPr lang="en-US"/>
        </a:p>
      </dgm:t>
    </dgm:pt>
    <dgm:pt modelId="{1BEED36F-346B-40A5-8A5D-DDEE9D6445DB}" type="pres">
      <dgm:prSet presAssocID="{B69F2A63-2F2D-42E1-8B08-510DA5EFE799}" presName="linear" presStyleCnt="0">
        <dgm:presLayoutVars>
          <dgm:animLvl val="lvl"/>
          <dgm:resizeHandles val="exact"/>
        </dgm:presLayoutVars>
      </dgm:prSet>
      <dgm:spPr/>
    </dgm:pt>
    <dgm:pt modelId="{B457D386-0F8B-43D0-A4E3-4ADA51FB2C24}" type="pres">
      <dgm:prSet presAssocID="{FD12C6FE-5E06-44EC-A30C-7816E9811407}" presName="parentText" presStyleLbl="node1" presStyleIdx="0" presStyleCnt="2">
        <dgm:presLayoutVars>
          <dgm:chMax val="0"/>
          <dgm:bulletEnabled val="1"/>
        </dgm:presLayoutVars>
      </dgm:prSet>
      <dgm:spPr/>
    </dgm:pt>
    <dgm:pt modelId="{3ECA9C1D-2909-4AEC-A609-992F59AF8756}" type="pres">
      <dgm:prSet presAssocID="{FABC3D7E-4FB1-47A6-B18F-0F8E7E10D224}" presName="spacer" presStyleCnt="0"/>
      <dgm:spPr/>
    </dgm:pt>
    <dgm:pt modelId="{652EB8BB-57C8-4889-866E-3795A32746CC}" type="pres">
      <dgm:prSet presAssocID="{DF3A0306-D1A1-4AB4-962A-16F603DFD103}" presName="parentText" presStyleLbl="node1" presStyleIdx="1" presStyleCnt="2">
        <dgm:presLayoutVars>
          <dgm:chMax val="0"/>
          <dgm:bulletEnabled val="1"/>
        </dgm:presLayoutVars>
      </dgm:prSet>
      <dgm:spPr/>
    </dgm:pt>
  </dgm:ptLst>
  <dgm:cxnLst>
    <dgm:cxn modelId="{9A162650-FF70-4AA5-8C1A-45ADAEA33EDB}" type="presOf" srcId="{B69F2A63-2F2D-42E1-8B08-510DA5EFE799}" destId="{1BEED36F-346B-40A5-8A5D-DDEE9D6445DB}" srcOrd="0" destOrd="0" presId="urn:microsoft.com/office/officeart/2005/8/layout/vList2"/>
    <dgm:cxn modelId="{71184174-F29E-45BD-BC23-1E0EC7F864D0}" srcId="{B69F2A63-2F2D-42E1-8B08-510DA5EFE799}" destId="{DF3A0306-D1A1-4AB4-962A-16F603DFD103}" srcOrd="1" destOrd="0" parTransId="{D1671924-2243-4E9F-AA05-BE3A1FB93207}" sibTransId="{96486314-7568-437A-82BB-7009058A650F}"/>
    <dgm:cxn modelId="{58AFAD7E-C54F-4A4F-8366-B8F2A2844460}" type="presOf" srcId="{DF3A0306-D1A1-4AB4-962A-16F603DFD103}" destId="{652EB8BB-57C8-4889-866E-3795A32746CC}" srcOrd="0" destOrd="0" presId="urn:microsoft.com/office/officeart/2005/8/layout/vList2"/>
    <dgm:cxn modelId="{C179A187-5206-432E-A509-B4B0F36AE5E9}" srcId="{B69F2A63-2F2D-42E1-8B08-510DA5EFE799}" destId="{FD12C6FE-5E06-44EC-A30C-7816E9811407}" srcOrd="0" destOrd="0" parTransId="{FFC3FFA6-C635-44C2-89F1-EDA459D29AF4}" sibTransId="{FABC3D7E-4FB1-47A6-B18F-0F8E7E10D224}"/>
    <dgm:cxn modelId="{671584FD-CD0E-465F-AC3A-9F5174226F93}" type="presOf" srcId="{FD12C6FE-5E06-44EC-A30C-7816E9811407}" destId="{B457D386-0F8B-43D0-A4E3-4ADA51FB2C24}" srcOrd="0" destOrd="0" presId="urn:microsoft.com/office/officeart/2005/8/layout/vList2"/>
    <dgm:cxn modelId="{20E6A141-4C6C-4370-B91C-AC64A03A8062}" type="presParOf" srcId="{1BEED36F-346B-40A5-8A5D-DDEE9D6445DB}" destId="{B457D386-0F8B-43D0-A4E3-4ADA51FB2C24}" srcOrd="0" destOrd="0" presId="urn:microsoft.com/office/officeart/2005/8/layout/vList2"/>
    <dgm:cxn modelId="{54B81426-2A8A-4EB4-A1A9-6B9FD3BBA1EE}" type="presParOf" srcId="{1BEED36F-346B-40A5-8A5D-DDEE9D6445DB}" destId="{3ECA9C1D-2909-4AEC-A609-992F59AF8756}" srcOrd="1" destOrd="0" presId="urn:microsoft.com/office/officeart/2005/8/layout/vList2"/>
    <dgm:cxn modelId="{3CF05B55-8F31-4CD0-929A-AADEAD7386C8}" type="presParOf" srcId="{1BEED36F-346B-40A5-8A5D-DDEE9D6445DB}" destId="{652EB8BB-57C8-4889-866E-3795A32746CC}"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155A6-E148-4B2E-8EAF-9B787880B2F9}">
      <dsp:nvSpPr>
        <dsp:cNvPr id="0" name=""/>
        <dsp:cNvSpPr/>
      </dsp:nvSpPr>
      <dsp:spPr>
        <a:xfrm>
          <a:off x="1049" y="1326846"/>
          <a:ext cx="2455489" cy="1227744"/>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n-US" sz="2600" kern="1200"/>
            <a:t>Gladis Diaz, Principal</a:t>
          </a:r>
        </a:p>
      </dsp:txBody>
      <dsp:txXfrm>
        <a:off x="37008" y="1362805"/>
        <a:ext cx="2383571" cy="1155826"/>
      </dsp:txXfrm>
    </dsp:sp>
    <dsp:sp modelId="{ADC6501D-8FDE-47CE-BFD2-10ED114705A5}">
      <dsp:nvSpPr>
        <dsp:cNvPr id="0" name=""/>
        <dsp:cNvSpPr/>
      </dsp:nvSpPr>
      <dsp:spPr>
        <a:xfrm>
          <a:off x="3070411" y="1326846"/>
          <a:ext cx="2455489" cy="1227744"/>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n-US" sz="2600" kern="1200"/>
            <a:t>Kristy Northon, Assistant Principal</a:t>
          </a:r>
        </a:p>
      </dsp:txBody>
      <dsp:txXfrm>
        <a:off x="3106370" y="1362805"/>
        <a:ext cx="2383571" cy="1155826"/>
      </dsp:txXfrm>
    </dsp:sp>
    <dsp:sp modelId="{105EDAF2-6237-47FB-9109-2D1D4099AAAC}">
      <dsp:nvSpPr>
        <dsp:cNvPr id="0" name=""/>
        <dsp:cNvSpPr/>
      </dsp:nvSpPr>
      <dsp:spPr>
        <a:xfrm>
          <a:off x="6139773" y="1326846"/>
          <a:ext cx="2455489" cy="1227744"/>
        </a:xfrm>
        <a:prstGeom prst="roundRect">
          <a:avLst>
            <a:gd name="adj" fmla="val 1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n-US" sz="2600" kern="1200"/>
            <a:t>Nicole Sibillia, Dean</a:t>
          </a:r>
        </a:p>
      </dsp:txBody>
      <dsp:txXfrm>
        <a:off x="6175732" y="1362805"/>
        <a:ext cx="2383571" cy="11558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DE62B3-32B9-674E-B7EA-220F847D4EB6}">
      <dsp:nvSpPr>
        <dsp:cNvPr id="0" name=""/>
        <dsp:cNvSpPr/>
      </dsp:nvSpPr>
      <dsp:spPr>
        <a:xfrm>
          <a:off x="240487" y="1189"/>
          <a:ext cx="3166764" cy="1900058"/>
        </a:xfrm>
        <a:prstGeom prst="rect">
          <a:avLst/>
        </a:prstGeom>
        <a:solidFill>
          <a:schemeClr val="accent1">
            <a:shade val="5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i="0" kern="1200" dirty="0">
              <a:latin typeface="+mn-lt"/>
              <a:cs typeface="Futura Medium" panose="020B0602020204020303" pitchFamily="34" charset="-79"/>
            </a:rPr>
            <a:t>Annual Title I Parent Meeting</a:t>
          </a:r>
        </a:p>
      </dsp:txBody>
      <dsp:txXfrm>
        <a:off x="240487" y="1189"/>
        <a:ext cx="3166764" cy="1900058"/>
      </dsp:txXfrm>
    </dsp:sp>
    <dsp:sp modelId="{E1CDD862-13DA-924D-9F8E-B56F9E4C1BC9}">
      <dsp:nvSpPr>
        <dsp:cNvPr id="0" name=""/>
        <dsp:cNvSpPr/>
      </dsp:nvSpPr>
      <dsp:spPr>
        <a:xfrm>
          <a:off x="3723927" y="1189"/>
          <a:ext cx="3166764" cy="1900058"/>
        </a:xfrm>
        <a:prstGeom prst="rect">
          <a:avLst/>
        </a:prstGeom>
        <a:solidFill>
          <a:schemeClr val="accent1">
            <a:shade val="50000"/>
            <a:hueOff val="81560"/>
            <a:satOff val="10768"/>
            <a:lumOff val="12605"/>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i="0" kern="1200" dirty="0">
              <a:latin typeface="+mn-lt"/>
              <a:cs typeface="Futura Medium" panose="020B0602020204020303" pitchFamily="34" charset="-79"/>
            </a:rPr>
            <a:t>High Quality Curriculum</a:t>
          </a:r>
          <a:br>
            <a:rPr lang="en-US" sz="3100" b="1" i="0" kern="1200" dirty="0">
              <a:latin typeface="+mn-lt"/>
              <a:cs typeface="Futura Medium" panose="020B0602020204020303" pitchFamily="34" charset="-79"/>
            </a:rPr>
          </a:br>
          <a:endParaRPr lang="en-US" sz="3100" b="1" i="0" kern="1200" dirty="0">
            <a:latin typeface="+mn-lt"/>
            <a:cs typeface="Futura Medium" panose="020B0602020204020303" pitchFamily="34" charset="-79"/>
          </a:endParaRPr>
        </a:p>
      </dsp:txBody>
      <dsp:txXfrm>
        <a:off x="3723927" y="1189"/>
        <a:ext cx="3166764" cy="1900058"/>
      </dsp:txXfrm>
    </dsp:sp>
    <dsp:sp modelId="{E2249FC4-2A48-F049-833F-BD1526B36983}">
      <dsp:nvSpPr>
        <dsp:cNvPr id="0" name=""/>
        <dsp:cNvSpPr/>
      </dsp:nvSpPr>
      <dsp:spPr>
        <a:xfrm>
          <a:off x="7207368" y="1189"/>
          <a:ext cx="3166764" cy="1900058"/>
        </a:xfrm>
        <a:prstGeom prst="rect">
          <a:avLst/>
        </a:prstGeom>
        <a:solidFill>
          <a:schemeClr val="accent1">
            <a:shade val="50000"/>
            <a:hueOff val="163120"/>
            <a:satOff val="21536"/>
            <a:lumOff val="2521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i="0" kern="1200" dirty="0">
              <a:solidFill>
                <a:schemeClr val="tx1"/>
              </a:solidFill>
              <a:latin typeface="+mn-lt"/>
              <a:cs typeface="Futura Medium" panose="020B0602020204020303" pitchFamily="34" charset="-79"/>
            </a:rPr>
            <a:t>Academic Assistance to Students</a:t>
          </a:r>
          <a:br>
            <a:rPr lang="en-US" sz="3100" b="1" i="0" kern="1200" dirty="0">
              <a:solidFill>
                <a:schemeClr val="tx1"/>
              </a:solidFill>
              <a:latin typeface="+mn-lt"/>
              <a:cs typeface="Futura Medium" panose="020B0602020204020303" pitchFamily="34" charset="-79"/>
            </a:rPr>
          </a:br>
          <a:endParaRPr lang="en-US" sz="3100" b="1" i="0" kern="1200" dirty="0">
            <a:solidFill>
              <a:schemeClr val="tx1"/>
            </a:solidFill>
            <a:latin typeface="+mn-lt"/>
            <a:cs typeface="Futura Medium" panose="020B0602020204020303" pitchFamily="34" charset="-79"/>
          </a:endParaRPr>
        </a:p>
      </dsp:txBody>
      <dsp:txXfrm>
        <a:off x="7207368" y="1189"/>
        <a:ext cx="3166764" cy="1900058"/>
      </dsp:txXfrm>
    </dsp:sp>
    <dsp:sp modelId="{F8728E01-2909-7646-B70A-99EDA6DFF862}">
      <dsp:nvSpPr>
        <dsp:cNvPr id="0" name=""/>
        <dsp:cNvSpPr/>
      </dsp:nvSpPr>
      <dsp:spPr>
        <a:xfrm>
          <a:off x="240487" y="2217924"/>
          <a:ext cx="3166764" cy="1900058"/>
        </a:xfrm>
        <a:prstGeom prst="rect">
          <a:avLst/>
        </a:prstGeom>
        <a:solidFill>
          <a:schemeClr val="accent1">
            <a:shade val="50000"/>
            <a:hueOff val="244679"/>
            <a:satOff val="32304"/>
            <a:lumOff val="37816"/>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i="0" kern="1200" dirty="0">
              <a:solidFill>
                <a:schemeClr val="tx1"/>
              </a:solidFill>
              <a:latin typeface="+mn-lt"/>
              <a:cs typeface="Futura Medium" panose="020B0602020204020303" pitchFamily="34" charset="-79"/>
            </a:rPr>
            <a:t>Family Engagement and Input</a:t>
          </a:r>
          <a:br>
            <a:rPr lang="en-US" sz="3100" b="1" i="0" kern="1200" dirty="0">
              <a:solidFill>
                <a:schemeClr val="tx1"/>
              </a:solidFill>
              <a:latin typeface="+mn-lt"/>
              <a:cs typeface="Futura Medium" panose="020B0602020204020303" pitchFamily="34" charset="-79"/>
            </a:rPr>
          </a:br>
          <a:endParaRPr lang="en-US" sz="3100" b="1" i="0" kern="1200" dirty="0">
            <a:solidFill>
              <a:schemeClr val="tx1"/>
            </a:solidFill>
            <a:latin typeface="+mn-lt"/>
            <a:cs typeface="Futura Medium" panose="020B0602020204020303" pitchFamily="34" charset="-79"/>
          </a:endParaRPr>
        </a:p>
      </dsp:txBody>
      <dsp:txXfrm>
        <a:off x="240487" y="2217924"/>
        <a:ext cx="3166764" cy="1900058"/>
      </dsp:txXfrm>
    </dsp:sp>
    <dsp:sp modelId="{C7C3583C-C3FB-A844-83B4-F6EBADAAEC87}">
      <dsp:nvSpPr>
        <dsp:cNvPr id="0" name=""/>
        <dsp:cNvSpPr/>
      </dsp:nvSpPr>
      <dsp:spPr>
        <a:xfrm>
          <a:off x="3723927" y="2217924"/>
          <a:ext cx="3166764" cy="1900058"/>
        </a:xfrm>
        <a:prstGeom prst="rect">
          <a:avLst/>
        </a:prstGeom>
        <a:solidFill>
          <a:schemeClr val="accent1">
            <a:shade val="50000"/>
            <a:hueOff val="163120"/>
            <a:satOff val="21536"/>
            <a:lumOff val="2521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i="0" kern="1200" dirty="0">
              <a:solidFill>
                <a:schemeClr val="tx1"/>
              </a:solidFill>
              <a:latin typeface="+mn-lt"/>
              <a:cs typeface="Futura Medium" panose="020B0602020204020303" pitchFamily="34" charset="-79"/>
            </a:rPr>
            <a:t>Annual Survey of Title I Program</a:t>
          </a:r>
          <a:br>
            <a:rPr lang="en-US" sz="3100" b="0" i="0" kern="1200" dirty="0">
              <a:latin typeface="+mn-lt"/>
              <a:cs typeface="Futura Medium" panose="020B0602020204020303" pitchFamily="34" charset="-79"/>
            </a:rPr>
          </a:br>
          <a:endParaRPr lang="en-US" sz="3100" b="0" i="0" kern="1200" dirty="0">
            <a:latin typeface="+mn-lt"/>
            <a:cs typeface="Futura Medium" panose="020B0602020204020303" pitchFamily="34" charset="-79"/>
          </a:endParaRPr>
        </a:p>
      </dsp:txBody>
      <dsp:txXfrm>
        <a:off x="3723927" y="2217924"/>
        <a:ext cx="3166764" cy="1900058"/>
      </dsp:txXfrm>
    </dsp:sp>
    <dsp:sp modelId="{CC7A7397-9129-7144-95EF-C90F746000C4}">
      <dsp:nvSpPr>
        <dsp:cNvPr id="0" name=""/>
        <dsp:cNvSpPr/>
      </dsp:nvSpPr>
      <dsp:spPr>
        <a:xfrm>
          <a:off x="7207368" y="2217924"/>
          <a:ext cx="3166764" cy="1900058"/>
        </a:xfrm>
        <a:prstGeom prst="rect">
          <a:avLst/>
        </a:prstGeom>
        <a:solidFill>
          <a:schemeClr val="accent1">
            <a:shade val="50000"/>
            <a:hueOff val="81560"/>
            <a:satOff val="10768"/>
            <a:lumOff val="12605"/>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i="0" kern="1200" dirty="0">
              <a:latin typeface="+mn-lt"/>
              <a:cs typeface="Futura Medium" panose="020B0602020204020303" pitchFamily="34" charset="-79"/>
            </a:rPr>
            <a:t>Timely Communication to Parents</a:t>
          </a:r>
        </a:p>
      </dsp:txBody>
      <dsp:txXfrm>
        <a:off x="7207368" y="2217924"/>
        <a:ext cx="3166764" cy="19000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DE62B3-32B9-674E-B7EA-220F847D4EB6}">
      <dsp:nvSpPr>
        <dsp:cNvPr id="0" name=""/>
        <dsp:cNvSpPr/>
      </dsp:nvSpPr>
      <dsp:spPr>
        <a:xfrm>
          <a:off x="240487" y="1189"/>
          <a:ext cx="3166764" cy="1900058"/>
        </a:xfrm>
        <a:prstGeom prst="rect">
          <a:avLst/>
        </a:prstGeom>
        <a:solidFill>
          <a:schemeClr val="accent1">
            <a:shade val="5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b="1" kern="1200" dirty="0">
              <a:latin typeface="+mn-lt"/>
            </a:rPr>
            <a:t>Reunión Anual de Padres del Título I</a:t>
          </a:r>
          <a:endParaRPr lang="en-US" sz="3100" b="1" i="0" kern="1200" dirty="0">
            <a:latin typeface="+mn-lt"/>
            <a:cs typeface="Futura Medium" panose="020B0602020204020303" pitchFamily="34" charset="-79"/>
          </a:endParaRPr>
        </a:p>
      </dsp:txBody>
      <dsp:txXfrm>
        <a:off x="240487" y="1189"/>
        <a:ext cx="3166764" cy="1900058"/>
      </dsp:txXfrm>
    </dsp:sp>
    <dsp:sp modelId="{E1CDD862-13DA-924D-9F8E-B56F9E4C1BC9}">
      <dsp:nvSpPr>
        <dsp:cNvPr id="0" name=""/>
        <dsp:cNvSpPr/>
      </dsp:nvSpPr>
      <dsp:spPr>
        <a:xfrm>
          <a:off x="3723927" y="1189"/>
          <a:ext cx="3166764" cy="1900058"/>
        </a:xfrm>
        <a:prstGeom prst="rect">
          <a:avLst/>
        </a:prstGeom>
        <a:solidFill>
          <a:schemeClr val="accent1">
            <a:shade val="50000"/>
            <a:hueOff val="81560"/>
            <a:satOff val="10768"/>
            <a:lumOff val="12605"/>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b="1" kern="1200" dirty="0">
              <a:latin typeface="+mn-lt"/>
            </a:rPr>
            <a:t>Plan de estudios de alta calidad</a:t>
          </a:r>
          <a:br>
            <a:rPr lang="en-US" sz="3100" b="1" i="0" kern="1200" dirty="0">
              <a:latin typeface="+mn-lt"/>
              <a:cs typeface="Futura Medium" panose="020B0602020204020303" pitchFamily="34" charset="-79"/>
            </a:rPr>
          </a:br>
          <a:endParaRPr lang="en-US" sz="3100" b="1" i="0" kern="1200" dirty="0">
            <a:latin typeface="+mn-lt"/>
            <a:cs typeface="Futura Medium" panose="020B0602020204020303" pitchFamily="34" charset="-79"/>
          </a:endParaRPr>
        </a:p>
      </dsp:txBody>
      <dsp:txXfrm>
        <a:off x="3723927" y="1189"/>
        <a:ext cx="3166764" cy="1900058"/>
      </dsp:txXfrm>
    </dsp:sp>
    <dsp:sp modelId="{E2249FC4-2A48-F049-833F-BD1526B36983}">
      <dsp:nvSpPr>
        <dsp:cNvPr id="0" name=""/>
        <dsp:cNvSpPr/>
      </dsp:nvSpPr>
      <dsp:spPr>
        <a:xfrm>
          <a:off x="7207368" y="1189"/>
          <a:ext cx="3166764" cy="1900058"/>
        </a:xfrm>
        <a:prstGeom prst="rect">
          <a:avLst/>
        </a:prstGeom>
        <a:solidFill>
          <a:schemeClr val="accent1">
            <a:shade val="50000"/>
            <a:hueOff val="163120"/>
            <a:satOff val="21536"/>
            <a:lumOff val="2521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b="1" kern="1200" dirty="0">
              <a:solidFill>
                <a:schemeClr val="tx1"/>
              </a:solidFill>
              <a:latin typeface="+mn-lt"/>
            </a:rPr>
            <a:t>Asistencia Académica a Estudiantes</a:t>
          </a:r>
          <a:br>
            <a:rPr lang="en-US" sz="3100" b="1" i="0" kern="1200" dirty="0">
              <a:solidFill>
                <a:schemeClr val="tx1"/>
              </a:solidFill>
              <a:latin typeface="+mn-lt"/>
              <a:cs typeface="Futura Medium" panose="020B0602020204020303" pitchFamily="34" charset="-79"/>
            </a:rPr>
          </a:br>
          <a:endParaRPr lang="en-US" sz="3100" b="1" i="0" kern="1200" dirty="0">
            <a:solidFill>
              <a:schemeClr val="tx1"/>
            </a:solidFill>
            <a:latin typeface="+mn-lt"/>
            <a:cs typeface="Futura Medium" panose="020B0602020204020303" pitchFamily="34" charset="-79"/>
          </a:endParaRPr>
        </a:p>
      </dsp:txBody>
      <dsp:txXfrm>
        <a:off x="7207368" y="1189"/>
        <a:ext cx="3166764" cy="1900058"/>
      </dsp:txXfrm>
    </dsp:sp>
    <dsp:sp modelId="{F8728E01-2909-7646-B70A-99EDA6DFF862}">
      <dsp:nvSpPr>
        <dsp:cNvPr id="0" name=""/>
        <dsp:cNvSpPr/>
      </dsp:nvSpPr>
      <dsp:spPr>
        <a:xfrm>
          <a:off x="240487" y="2217924"/>
          <a:ext cx="3166764" cy="1900058"/>
        </a:xfrm>
        <a:prstGeom prst="rect">
          <a:avLst/>
        </a:prstGeom>
        <a:solidFill>
          <a:schemeClr val="accent1">
            <a:shade val="50000"/>
            <a:hueOff val="244679"/>
            <a:satOff val="32304"/>
            <a:lumOff val="37816"/>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b="1" kern="1200" dirty="0">
              <a:solidFill>
                <a:schemeClr val="tx1"/>
              </a:solidFill>
              <a:latin typeface="+mn-lt"/>
            </a:rPr>
            <a:t>Participación y aportes de la familia</a:t>
          </a:r>
          <a:br>
            <a:rPr lang="en-US" sz="3100" b="1" i="0" kern="1200" dirty="0">
              <a:solidFill>
                <a:schemeClr val="tx1"/>
              </a:solidFill>
              <a:latin typeface="+mn-lt"/>
              <a:cs typeface="Futura Medium" panose="020B0602020204020303" pitchFamily="34" charset="-79"/>
            </a:rPr>
          </a:br>
          <a:endParaRPr lang="en-US" sz="3100" b="1" i="0" kern="1200" dirty="0">
            <a:solidFill>
              <a:schemeClr val="tx1"/>
            </a:solidFill>
            <a:latin typeface="+mn-lt"/>
            <a:cs typeface="Futura Medium" panose="020B0602020204020303" pitchFamily="34" charset="-79"/>
          </a:endParaRPr>
        </a:p>
      </dsp:txBody>
      <dsp:txXfrm>
        <a:off x="240487" y="2217924"/>
        <a:ext cx="3166764" cy="1900058"/>
      </dsp:txXfrm>
    </dsp:sp>
    <dsp:sp modelId="{C7C3583C-C3FB-A844-83B4-F6EBADAAEC87}">
      <dsp:nvSpPr>
        <dsp:cNvPr id="0" name=""/>
        <dsp:cNvSpPr/>
      </dsp:nvSpPr>
      <dsp:spPr>
        <a:xfrm>
          <a:off x="3723927" y="2217924"/>
          <a:ext cx="3166764" cy="1900058"/>
        </a:xfrm>
        <a:prstGeom prst="rect">
          <a:avLst/>
        </a:prstGeom>
        <a:solidFill>
          <a:schemeClr val="accent1">
            <a:shade val="50000"/>
            <a:hueOff val="163120"/>
            <a:satOff val="21536"/>
            <a:lumOff val="2521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b="1" kern="1200" dirty="0">
              <a:solidFill>
                <a:schemeClr val="tx1"/>
              </a:solidFill>
              <a:latin typeface="+mn-lt"/>
            </a:rPr>
            <a:t>Encuesta Anual del Programa del Título I</a:t>
          </a:r>
          <a:br>
            <a:rPr lang="en-US" sz="3100" b="0" i="0" kern="1200" dirty="0">
              <a:latin typeface="+mn-lt"/>
              <a:cs typeface="Futura Medium" panose="020B0602020204020303" pitchFamily="34" charset="-79"/>
            </a:rPr>
          </a:br>
          <a:endParaRPr lang="en-US" sz="3100" b="0" i="0" kern="1200" dirty="0">
            <a:latin typeface="+mn-lt"/>
            <a:cs typeface="Futura Medium" panose="020B0602020204020303" pitchFamily="34" charset="-79"/>
          </a:endParaRPr>
        </a:p>
      </dsp:txBody>
      <dsp:txXfrm>
        <a:off x="3723927" y="2217924"/>
        <a:ext cx="3166764" cy="1900058"/>
      </dsp:txXfrm>
    </dsp:sp>
    <dsp:sp modelId="{CC7A7397-9129-7144-95EF-C90F746000C4}">
      <dsp:nvSpPr>
        <dsp:cNvPr id="0" name=""/>
        <dsp:cNvSpPr/>
      </dsp:nvSpPr>
      <dsp:spPr>
        <a:xfrm>
          <a:off x="7207368" y="2217924"/>
          <a:ext cx="3166764" cy="1900058"/>
        </a:xfrm>
        <a:prstGeom prst="rect">
          <a:avLst/>
        </a:prstGeom>
        <a:solidFill>
          <a:schemeClr val="accent1">
            <a:shade val="50000"/>
            <a:hueOff val="81560"/>
            <a:satOff val="10768"/>
            <a:lumOff val="12605"/>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b="1" kern="1200" dirty="0">
              <a:latin typeface="+mn-lt"/>
            </a:rPr>
            <a:t>Comunicación oportuna a los padres</a:t>
          </a:r>
          <a:endParaRPr lang="en-US" sz="3100" b="1" i="0" kern="1200" dirty="0">
            <a:latin typeface="+mn-lt"/>
            <a:cs typeface="Futura Medium" panose="020B0602020204020303" pitchFamily="34" charset="-79"/>
          </a:endParaRPr>
        </a:p>
      </dsp:txBody>
      <dsp:txXfrm>
        <a:off x="7207368" y="2217924"/>
        <a:ext cx="3166764" cy="19000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C45D4-5E7B-4720-89DB-423370BAB91D}">
      <dsp:nvSpPr>
        <dsp:cNvPr id="0" name=""/>
        <dsp:cNvSpPr/>
      </dsp:nvSpPr>
      <dsp:spPr>
        <a:xfrm>
          <a:off x="0" y="315984"/>
          <a:ext cx="9116840" cy="504000"/>
        </a:xfrm>
        <a:prstGeom prst="rect">
          <a:avLst/>
        </a:prstGeom>
        <a:solidFill>
          <a:schemeClr val="lt1">
            <a:alpha val="90000"/>
            <a:hueOff val="0"/>
            <a:satOff val="0"/>
            <a:lumOff val="0"/>
            <a:alphaOff val="0"/>
          </a:schemeClr>
        </a:solidFill>
        <a:ln w="25400" cap="rnd" cmpd="sng" algn="ctr">
          <a:solidFill>
            <a:schemeClr val="accent2"/>
          </a:solidFill>
          <a:prstDash val="solid"/>
        </a:ln>
        <a:effectLst/>
      </dsp:spPr>
      <dsp:style>
        <a:lnRef idx="2">
          <a:scrgbClr r="0" g="0" b="0"/>
        </a:lnRef>
        <a:fillRef idx="1">
          <a:scrgbClr r="0" g="0" b="0"/>
        </a:fillRef>
        <a:effectRef idx="0">
          <a:scrgbClr r="0" g="0" b="0"/>
        </a:effectRef>
        <a:fontRef idx="minor"/>
      </dsp:style>
    </dsp:sp>
    <dsp:sp modelId="{5269417C-79B1-4A83-AAA3-CE204B652A07}">
      <dsp:nvSpPr>
        <dsp:cNvPr id="0" name=""/>
        <dsp:cNvSpPr/>
      </dsp:nvSpPr>
      <dsp:spPr>
        <a:xfrm>
          <a:off x="455842" y="20784"/>
          <a:ext cx="6381788" cy="590400"/>
        </a:xfrm>
        <a:prstGeom prst="roundRect">
          <a:avLst/>
        </a:prstGeom>
        <a:solidFill>
          <a:srgbClr val="DAE3F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scene3d>
            <a:camera prst="orthographicFront"/>
            <a:lightRig rig="threePt" dir="t"/>
          </a:scene3d>
          <a:sp3d prstMaterial="dkEdge"/>
        </a:bodyPr>
        <a:lstStyle/>
        <a:p>
          <a:pPr marL="0" lvl="0" indent="0" algn="l" defTabSz="1066800" rtl="0">
            <a:lnSpc>
              <a:spcPct val="90000"/>
            </a:lnSpc>
            <a:spcBef>
              <a:spcPct val="0"/>
            </a:spcBef>
            <a:spcAft>
              <a:spcPct val="35000"/>
            </a:spcAft>
            <a:buNone/>
          </a:pPr>
          <a:r>
            <a:rPr lang="en-US" sz="2400" b="1" kern="1200" dirty="0">
              <a:solidFill>
                <a:schemeClr val="tx1"/>
              </a:solidFill>
            </a:rPr>
            <a:t>Individual report card on your child’s progress</a:t>
          </a:r>
        </a:p>
      </dsp:txBody>
      <dsp:txXfrm>
        <a:off x="484663" y="49605"/>
        <a:ext cx="6324146" cy="532758"/>
      </dsp:txXfrm>
    </dsp:sp>
    <dsp:sp modelId="{0C879F62-BED3-4922-84C7-8FE501579A47}">
      <dsp:nvSpPr>
        <dsp:cNvPr id="0" name=""/>
        <dsp:cNvSpPr/>
      </dsp:nvSpPr>
      <dsp:spPr>
        <a:xfrm>
          <a:off x="0" y="1223184"/>
          <a:ext cx="9116840" cy="1291500"/>
        </a:xfrm>
        <a:prstGeom prst="rect">
          <a:avLst/>
        </a:prstGeom>
        <a:solidFill>
          <a:schemeClr val="lt1">
            <a:alpha val="90000"/>
            <a:hueOff val="0"/>
            <a:satOff val="0"/>
            <a:lumOff val="0"/>
            <a:alphaOff val="0"/>
          </a:schemeClr>
        </a:solidFill>
        <a:ln w="25400" cap="rnd" cmpd="sng" algn="ctr">
          <a:solidFill>
            <a:srgbClr val="A5A5A5"/>
          </a:solidFill>
          <a:prstDash val="solid"/>
        </a:ln>
        <a:effectLst/>
      </dsp:spPr>
      <dsp:style>
        <a:lnRef idx="2">
          <a:scrgbClr r="0" g="0" b="0"/>
        </a:lnRef>
        <a:fillRef idx="1">
          <a:scrgbClr r="0" g="0" b="0"/>
        </a:fillRef>
        <a:effectRef idx="0">
          <a:scrgbClr r="0" g="0" b="0"/>
        </a:effectRef>
        <a:fontRef idx="minor"/>
      </dsp:style>
      <dsp:txBody>
        <a:bodyPr spcFirstLastPara="0" vert="horz" wrap="square" lIns="707568" tIns="416560" rIns="707568" bIns="170688" numCol="1" spcCol="1270" anchor="t" anchorCtr="0">
          <a:noAutofit/>
          <a:scene3d>
            <a:camera prst="orthographicFront"/>
            <a:lightRig rig="threePt" dir="t"/>
          </a:scene3d>
          <a:sp3d prstMaterial="dkEdge"/>
        </a:bodyPr>
        <a:lstStyle/>
        <a:p>
          <a:pPr marL="228600" lvl="1" indent="-228600" algn="l" defTabSz="1066800" rtl="0">
            <a:lnSpc>
              <a:spcPct val="90000"/>
            </a:lnSpc>
            <a:spcBef>
              <a:spcPct val="0"/>
            </a:spcBef>
            <a:spcAft>
              <a:spcPct val="15000"/>
            </a:spcAft>
            <a:buChar char="•"/>
          </a:pPr>
          <a:r>
            <a:rPr lang="en-US" sz="2400" kern="1200" dirty="0">
              <a:solidFill>
                <a:schemeClr val="tx1"/>
              </a:solidFill>
            </a:rPr>
            <a:t>Subject matter assessed</a:t>
          </a:r>
        </a:p>
        <a:p>
          <a:pPr marL="228600" lvl="1" indent="-228600" algn="l" defTabSz="1066800" rtl="0">
            <a:lnSpc>
              <a:spcPct val="90000"/>
            </a:lnSpc>
            <a:spcBef>
              <a:spcPct val="0"/>
            </a:spcBef>
            <a:spcAft>
              <a:spcPct val="15000"/>
            </a:spcAft>
            <a:buChar char="•"/>
          </a:pPr>
          <a:r>
            <a:rPr lang="en-US" sz="2400" kern="1200" dirty="0">
              <a:solidFill>
                <a:schemeClr val="tx1"/>
              </a:solidFill>
            </a:rPr>
            <a:t>Purpose of the assessment</a:t>
          </a:r>
        </a:p>
      </dsp:txBody>
      <dsp:txXfrm>
        <a:off x="0" y="1223184"/>
        <a:ext cx="9116840" cy="1291500"/>
      </dsp:txXfrm>
    </dsp:sp>
    <dsp:sp modelId="{7F7A0BAA-3AF6-428E-BF29-C1BF72DDADCA}">
      <dsp:nvSpPr>
        <dsp:cNvPr id="0" name=""/>
        <dsp:cNvSpPr/>
      </dsp:nvSpPr>
      <dsp:spPr>
        <a:xfrm>
          <a:off x="455842" y="927984"/>
          <a:ext cx="6381788" cy="590400"/>
        </a:xfrm>
        <a:prstGeom prst="roundRect">
          <a:avLst/>
        </a:prstGeom>
        <a:solidFill>
          <a:srgbClr val="99B2DF"/>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scene3d>
            <a:camera prst="orthographicFront"/>
            <a:lightRig rig="threePt" dir="t"/>
          </a:scene3d>
          <a:sp3d prstMaterial="dkEdge"/>
        </a:bodyPr>
        <a:lstStyle/>
        <a:p>
          <a:pPr marL="0" lvl="0" indent="0" algn="l" defTabSz="1066800" rtl="0">
            <a:lnSpc>
              <a:spcPct val="90000"/>
            </a:lnSpc>
            <a:spcBef>
              <a:spcPct val="0"/>
            </a:spcBef>
            <a:spcAft>
              <a:spcPct val="35000"/>
            </a:spcAft>
            <a:buNone/>
          </a:pPr>
          <a:r>
            <a:rPr lang="en-US" sz="2400" b="1" kern="1200" dirty="0">
              <a:solidFill>
                <a:schemeClr val="tx1"/>
              </a:solidFill>
            </a:rPr>
            <a:t>Information on State and local assessments</a:t>
          </a:r>
        </a:p>
      </dsp:txBody>
      <dsp:txXfrm>
        <a:off x="484663" y="956805"/>
        <a:ext cx="6324146" cy="532758"/>
      </dsp:txXfrm>
    </dsp:sp>
    <dsp:sp modelId="{CB3D8061-F991-4747-A134-1001258DA60F}">
      <dsp:nvSpPr>
        <dsp:cNvPr id="0" name=""/>
        <dsp:cNvSpPr/>
      </dsp:nvSpPr>
      <dsp:spPr>
        <a:xfrm>
          <a:off x="0" y="2917884"/>
          <a:ext cx="9116840" cy="2079000"/>
        </a:xfrm>
        <a:prstGeom prst="rect">
          <a:avLst/>
        </a:prstGeom>
        <a:solidFill>
          <a:schemeClr val="lt1">
            <a:alpha val="90000"/>
            <a:hueOff val="0"/>
            <a:satOff val="0"/>
            <a:lumOff val="0"/>
            <a:alphaOff val="0"/>
          </a:schemeClr>
        </a:solidFill>
        <a:ln w="25400" cap="rnd" cmpd="sng" algn="ctr">
          <a:solidFill>
            <a:srgbClr val="FFC000"/>
          </a:solidFill>
          <a:prstDash val="solid"/>
        </a:ln>
        <a:effectLst/>
      </dsp:spPr>
      <dsp:style>
        <a:lnRef idx="2">
          <a:scrgbClr r="0" g="0" b="0"/>
        </a:lnRef>
        <a:fillRef idx="1">
          <a:scrgbClr r="0" g="0" b="0"/>
        </a:fillRef>
        <a:effectRef idx="0">
          <a:scrgbClr r="0" g="0" b="0"/>
        </a:effectRef>
        <a:fontRef idx="minor"/>
      </dsp:style>
      <dsp:txBody>
        <a:bodyPr spcFirstLastPara="0" vert="horz" wrap="square" lIns="707568" tIns="416560" rIns="707568" bIns="170688" numCol="1" spcCol="1270" anchor="t" anchorCtr="0">
          <a:noAutofit/>
          <a:scene3d>
            <a:camera prst="orthographicFront"/>
            <a:lightRig rig="threePt" dir="t"/>
          </a:scene3d>
          <a:sp3d prstMaterial="dkEdge"/>
        </a:bodyPr>
        <a:lstStyle/>
        <a:p>
          <a:pPr marL="228600" lvl="1" indent="-228600" algn="l" defTabSz="1066800" rtl="0">
            <a:lnSpc>
              <a:spcPct val="90000"/>
            </a:lnSpc>
            <a:spcBef>
              <a:spcPct val="0"/>
            </a:spcBef>
            <a:spcAft>
              <a:spcPct val="15000"/>
            </a:spcAft>
            <a:buChar char="•"/>
          </a:pPr>
          <a:r>
            <a:rPr lang="en-US" sz="2400" kern="1200" dirty="0">
              <a:solidFill>
                <a:schemeClr val="tx1"/>
              </a:solidFill>
            </a:rPr>
            <a:t>Volunteering</a:t>
          </a:r>
        </a:p>
        <a:p>
          <a:pPr marL="228600" lvl="1" indent="-228600" algn="l" defTabSz="1066800" rtl="0">
            <a:lnSpc>
              <a:spcPct val="90000"/>
            </a:lnSpc>
            <a:spcBef>
              <a:spcPct val="0"/>
            </a:spcBef>
            <a:spcAft>
              <a:spcPct val="15000"/>
            </a:spcAft>
            <a:buChar char="•"/>
          </a:pPr>
          <a:r>
            <a:rPr lang="en-US" sz="2400" kern="1200" dirty="0">
              <a:solidFill>
                <a:schemeClr val="tx1"/>
              </a:solidFill>
            </a:rPr>
            <a:t>Flexible meetings</a:t>
          </a:r>
        </a:p>
        <a:p>
          <a:pPr marL="228600" lvl="1" indent="-228600" algn="l" defTabSz="1066800" rtl="0">
            <a:lnSpc>
              <a:spcPct val="90000"/>
            </a:lnSpc>
            <a:spcBef>
              <a:spcPct val="0"/>
            </a:spcBef>
            <a:spcAft>
              <a:spcPct val="15000"/>
            </a:spcAft>
            <a:buChar char="•"/>
          </a:pPr>
          <a:r>
            <a:rPr lang="en-US" sz="2400" kern="1200" dirty="0">
              <a:solidFill>
                <a:schemeClr val="tx1"/>
              </a:solidFill>
            </a:rPr>
            <a:t>Monthly meetings</a:t>
          </a:r>
        </a:p>
        <a:p>
          <a:pPr marL="228600" lvl="1" indent="-228600" algn="l" defTabSz="1066800" rtl="0">
            <a:lnSpc>
              <a:spcPct val="90000"/>
            </a:lnSpc>
            <a:spcBef>
              <a:spcPct val="0"/>
            </a:spcBef>
            <a:spcAft>
              <a:spcPct val="15000"/>
            </a:spcAft>
            <a:buChar char="•"/>
          </a:pPr>
          <a:r>
            <a:rPr lang="en-US" sz="2400" kern="1200" dirty="0">
              <a:solidFill>
                <a:schemeClr val="tx1"/>
              </a:solidFill>
            </a:rPr>
            <a:t>Other</a:t>
          </a:r>
        </a:p>
      </dsp:txBody>
      <dsp:txXfrm>
        <a:off x="0" y="2917884"/>
        <a:ext cx="9116840" cy="2079000"/>
      </dsp:txXfrm>
    </dsp:sp>
    <dsp:sp modelId="{6A1618AD-71A2-4A29-800D-3CDBD1F0D85E}">
      <dsp:nvSpPr>
        <dsp:cNvPr id="0" name=""/>
        <dsp:cNvSpPr/>
      </dsp:nvSpPr>
      <dsp:spPr>
        <a:xfrm>
          <a:off x="455842" y="2622684"/>
          <a:ext cx="6381788" cy="590400"/>
        </a:xfrm>
        <a:prstGeom prst="roundRect">
          <a:avLst/>
        </a:prstGeom>
        <a:solidFill>
          <a:srgbClr val="8FAADC"/>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scene3d>
            <a:camera prst="orthographicFront"/>
            <a:lightRig rig="threePt" dir="t"/>
          </a:scene3d>
          <a:sp3d prstMaterial="dkEdge"/>
        </a:bodyPr>
        <a:lstStyle/>
        <a:p>
          <a:pPr marL="0" lvl="0" indent="0" algn="l" defTabSz="1066800" rtl="0">
            <a:lnSpc>
              <a:spcPct val="90000"/>
            </a:lnSpc>
            <a:spcBef>
              <a:spcPct val="0"/>
            </a:spcBef>
            <a:spcAft>
              <a:spcPct val="35000"/>
            </a:spcAft>
            <a:buNone/>
          </a:pPr>
          <a:r>
            <a:rPr lang="en-US" sz="2400" b="1" kern="1200" dirty="0">
              <a:solidFill>
                <a:schemeClr val="tx1"/>
              </a:solidFill>
            </a:rPr>
            <a:t>Right of parents to become involved in the school’s programs and how to do so</a:t>
          </a:r>
        </a:p>
      </dsp:txBody>
      <dsp:txXfrm>
        <a:off x="484663" y="2651505"/>
        <a:ext cx="6324146" cy="5327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C45D4-5E7B-4720-89DB-423370BAB91D}">
      <dsp:nvSpPr>
        <dsp:cNvPr id="0" name=""/>
        <dsp:cNvSpPr/>
      </dsp:nvSpPr>
      <dsp:spPr>
        <a:xfrm>
          <a:off x="0" y="315984"/>
          <a:ext cx="9116840" cy="504000"/>
        </a:xfrm>
        <a:prstGeom prst="rect">
          <a:avLst/>
        </a:prstGeom>
        <a:solidFill>
          <a:schemeClr val="lt1">
            <a:alpha val="90000"/>
            <a:hueOff val="0"/>
            <a:satOff val="0"/>
            <a:lumOff val="0"/>
            <a:alphaOff val="0"/>
          </a:schemeClr>
        </a:solidFill>
        <a:ln w="28575" cap="rnd" cmpd="sng" algn="ctr">
          <a:solidFill>
            <a:schemeClr val="accent2"/>
          </a:solidFill>
          <a:prstDash val="solid"/>
        </a:ln>
        <a:effectLst/>
      </dsp:spPr>
      <dsp:style>
        <a:lnRef idx="2">
          <a:scrgbClr r="0" g="0" b="0"/>
        </a:lnRef>
        <a:fillRef idx="1">
          <a:scrgbClr r="0" g="0" b="0"/>
        </a:fillRef>
        <a:effectRef idx="0">
          <a:scrgbClr r="0" g="0" b="0"/>
        </a:effectRef>
        <a:fontRef idx="minor"/>
      </dsp:style>
    </dsp:sp>
    <dsp:sp modelId="{5269417C-79B1-4A83-AAA3-CE204B652A07}">
      <dsp:nvSpPr>
        <dsp:cNvPr id="0" name=""/>
        <dsp:cNvSpPr/>
      </dsp:nvSpPr>
      <dsp:spPr>
        <a:xfrm>
          <a:off x="455842" y="20784"/>
          <a:ext cx="6381788" cy="590400"/>
        </a:xfrm>
        <a:prstGeom prst="roundRect">
          <a:avLst/>
        </a:prstGeom>
        <a:solidFill>
          <a:srgbClr val="DAE3F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scene3d>
            <a:camera prst="orthographicFront"/>
            <a:lightRig rig="threePt" dir="t"/>
          </a:scene3d>
          <a:sp3d prstMaterial="dkEdge"/>
        </a:bodyPr>
        <a:lstStyle/>
        <a:p>
          <a:pPr marL="0" lvl="0" indent="0" algn="l" defTabSz="1066800" rtl="0">
            <a:lnSpc>
              <a:spcPct val="90000"/>
            </a:lnSpc>
            <a:spcBef>
              <a:spcPct val="0"/>
            </a:spcBef>
            <a:spcAft>
              <a:spcPct val="35000"/>
            </a:spcAft>
            <a:buNone/>
          </a:pPr>
          <a:r>
            <a:rPr lang="es-MX" sz="2400" b="1" kern="1200" dirty="0">
              <a:solidFill>
                <a:schemeClr val="tx1"/>
              </a:solidFill>
            </a:rPr>
            <a:t>Boleta de calificaciones individual sobre el progreso de su hijo</a:t>
          </a:r>
          <a:endParaRPr lang="en-US" sz="2400" b="1" kern="1200" dirty="0">
            <a:solidFill>
              <a:schemeClr val="tx1"/>
            </a:solidFill>
          </a:endParaRPr>
        </a:p>
      </dsp:txBody>
      <dsp:txXfrm>
        <a:off x="484663" y="49605"/>
        <a:ext cx="6324146" cy="532758"/>
      </dsp:txXfrm>
    </dsp:sp>
    <dsp:sp modelId="{93334CB3-3751-4643-8E53-7DC453E25C58}">
      <dsp:nvSpPr>
        <dsp:cNvPr id="0" name=""/>
        <dsp:cNvSpPr/>
      </dsp:nvSpPr>
      <dsp:spPr>
        <a:xfrm>
          <a:off x="0" y="1223184"/>
          <a:ext cx="9116840" cy="1291500"/>
        </a:xfrm>
        <a:prstGeom prst="rect">
          <a:avLst/>
        </a:prstGeom>
        <a:solidFill>
          <a:schemeClr val="lt1">
            <a:alpha val="90000"/>
            <a:hueOff val="0"/>
            <a:satOff val="0"/>
            <a:lumOff val="0"/>
            <a:alphaOff val="0"/>
          </a:schemeClr>
        </a:solidFill>
        <a:ln w="28575" cap="rnd" cmpd="sng" algn="ctr">
          <a:solidFill>
            <a:srgbClr val="A5A5A5"/>
          </a:solidFill>
          <a:prstDash val="solid"/>
        </a:ln>
        <a:effectLst/>
      </dsp:spPr>
      <dsp:style>
        <a:lnRef idx="2">
          <a:scrgbClr r="0" g="0" b="0"/>
        </a:lnRef>
        <a:fillRef idx="1">
          <a:scrgbClr r="0" g="0" b="0"/>
        </a:fillRef>
        <a:effectRef idx="0">
          <a:scrgbClr r="0" g="0" b="0"/>
        </a:effectRef>
        <a:fontRef idx="minor"/>
      </dsp:style>
      <dsp:txBody>
        <a:bodyPr spcFirstLastPara="0" vert="horz" wrap="square" lIns="707568" tIns="416560" rIns="707568" bIns="170688" numCol="1" spcCol="1270" anchor="t" anchorCtr="0">
          <a:noAutofit/>
        </a:bodyPr>
        <a:lstStyle/>
        <a:p>
          <a:pPr marL="228600" lvl="1" indent="-228600" algn="l" defTabSz="1066800" rtl="0">
            <a:lnSpc>
              <a:spcPct val="90000"/>
            </a:lnSpc>
            <a:spcBef>
              <a:spcPct val="0"/>
            </a:spcBef>
            <a:spcAft>
              <a:spcPct val="15000"/>
            </a:spcAft>
            <a:buChar char="•"/>
          </a:pPr>
          <a:r>
            <a:rPr lang="es-MX" sz="2400" b="1" kern="1200">
              <a:solidFill>
                <a:schemeClr val="tx1"/>
              </a:solidFill>
            </a:rPr>
            <a:t>Materia evaluada</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kern="1200" dirty="0">
              <a:solidFill>
                <a:schemeClr val="tx1"/>
              </a:solidFill>
            </a:rPr>
            <a:t>El propósito de la evaluación</a:t>
          </a:r>
          <a:endParaRPr lang="en-US" sz="2400" b="1" kern="1200" dirty="0">
            <a:solidFill>
              <a:schemeClr val="tx1"/>
            </a:solidFill>
          </a:endParaRPr>
        </a:p>
      </dsp:txBody>
      <dsp:txXfrm>
        <a:off x="0" y="1223184"/>
        <a:ext cx="9116840" cy="1291500"/>
      </dsp:txXfrm>
    </dsp:sp>
    <dsp:sp modelId="{49DF0041-B24E-415F-9CE0-962EE7DF0F3E}">
      <dsp:nvSpPr>
        <dsp:cNvPr id="0" name=""/>
        <dsp:cNvSpPr/>
      </dsp:nvSpPr>
      <dsp:spPr>
        <a:xfrm>
          <a:off x="455842" y="927984"/>
          <a:ext cx="6381788" cy="590400"/>
        </a:xfrm>
        <a:prstGeom prst="roundRect">
          <a:avLst/>
        </a:prstGeom>
        <a:solidFill>
          <a:srgbClr val="99B2DF"/>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bodyPr>
        <a:lstStyle/>
        <a:p>
          <a:pPr marL="0" lvl="0" indent="0" algn="l" defTabSz="1066800">
            <a:lnSpc>
              <a:spcPct val="90000"/>
            </a:lnSpc>
            <a:spcBef>
              <a:spcPct val="0"/>
            </a:spcBef>
            <a:spcAft>
              <a:spcPct val="35000"/>
            </a:spcAft>
            <a:buNone/>
          </a:pPr>
          <a:r>
            <a:rPr lang="es-MX" sz="2400" b="1" kern="1200" dirty="0">
              <a:solidFill>
                <a:schemeClr val="tx1"/>
              </a:solidFill>
            </a:rPr>
            <a:t>Informaciones sobre evaluaciones estatales y locales</a:t>
          </a:r>
          <a:endParaRPr lang="en-US" sz="2400" b="1" kern="1200" dirty="0">
            <a:solidFill>
              <a:schemeClr val="tx1"/>
            </a:solidFill>
          </a:endParaRPr>
        </a:p>
      </dsp:txBody>
      <dsp:txXfrm>
        <a:off x="484663" y="956805"/>
        <a:ext cx="6324146" cy="532758"/>
      </dsp:txXfrm>
    </dsp:sp>
    <dsp:sp modelId="{3C64D6BB-DB73-4EF7-8091-C168D46184D3}">
      <dsp:nvSpPr>
        <dsp:cNvPr id="0" name=""/>
        <dsp:cNvSpPr/>
      </dsp:nvSpPr>
      <dsp:spPr>
        <a:xfrm>
          <a:off x="0" y="2917884"/>
          <a:ext cx="9116840" cy="2079000"/>
        </a:xfrm>
        <a:prstGeom prst="rect">
          <a:avLst/>
        </a:prstGeom>
        <a:solidFill>
          <a:schemeClr val="lt1">
            <a:alpha val="90000"/>
            <a:hueOff val="0"/>
            <a:satOff val="0"/>
            <a:lumOff val="0"/>
            <a:alphaOff val="0"/>
          </a:schemeClr>
        </a:solidFill>
        <a:ln w="28575" cap="rnd" cmpd="sng" algn="ctr">
          <a:solidFill>
            <a:srgbClr val="FFC000"/>
          </a:solidFill>
          <a:prstDash val="solid"/>
        </a:ln>
        <a:effectLst/>
      </dsp:spPr>
      <dsp:style>
        <a:lnRef idx="2">
          <a:scrgbClr r="0" g="0" b="0"/>
        </a:lnRef>
        <a:fillRef idx="1">
          <a:scrgbClr r="0" g="0" b="0"/>
        </a:fillRef>
        <a:effectRef idx="0">
          <a:scrgbClr r="0" g="0" b="0"/>
        </a:effectRef>
        <a:fontRef idx="minor"/>
      </dsp:style>
      <dsp:txBody>
        <a:bodyPr spcFirstLastPara="0" vert="horz" wrap="square" lIns="707568" tIns="416560" rIns="707568" bIns="170688" numCol="1" spcCol="1270" anchor="t" anchorCtr="0">
          <a:noAutofit/>
        </a:bodyPr>
        <a:lstStyle/>
        <a:p>
          <a:pPr marL="228600" lvl="1" indent="-228600" algn="l" defTabSz="1066800">
            <a:lnSpc>
              <a:spcPct val="90000"/>
            </a:lnSpc>
            <a:spcBef>
              <a:spcPct val="0"/>
            </a:spcBef>
            <a:spcAft>
              <a:spcPct val="15000"/>
            </a:spcAft>
            <a:buChar char="•"/>
          </a:pPr>
          <a:r>
            <a:rPr lang="es-MX" sz="2400" b="1" kern="1200" dirty="0">
              <a:solidFill>
                <a:schemeClr val="tx1"/>
              </a:solidFill>
            </a:rPr>
            <a:t>Ser voluntario</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kern="1200" dirty="0">
              <a:solidFill>
                <a:schemeClr val="tx1"/>
              </a:solidFill>
            </a:rPr>
            <a:t>Juntas flexibles</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kern="1200" dirty="0">
              <a:solidFill>
                <a:schemeClr val="tx1"/>
              </a:solidFill>
            </a:rPr>
            <a:t>Juntas mensuales</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kern="1200" dirty="0">
              <a:solidFill>
                <a:schemeClr val="tx1"/>
              </a:solidFill>
            </a:rPr>
            <a:t>Otro</a:t>
          </a:r>
          <a:endParaRPr lang="en-US" sz="2400" b="1" kern="1200" dirty="0">
            <a:solidFill>
              <a:schemeClr val="tx1"/>
            </a:solidFill>
          </a:endParaRPr>
        </a:p>
      </dsp:txBody>
      <dsp:txXfrm>
        <a:off x="0" y="2917884"/>
        <a:ext cx="9116840" cy="2079000"/>
      </dsp:txXfrm>
    </dsp:sp>
    <dsp:sp modelId="{81B5361D-22B3-4B3B-9255-C77FF57C91C5}">
      <dsp:nvSpPr>
        <dsp:cNvPr id="0" name=""/>
        <dsp:cNvSpPr/>
      </dsp:nvSpPr>
      <dsp:spPr>
        <a:xfrm>
          <a:off x="455842" y="2622684"/>
          <a:ext cx="6381788" cy="590400"/>
        </a:xfrm>
        <a:prstGeom prst="roundRect">
          <a:avLst/>
        </a:prstGeom>
        <a:solidFill>
          <a:srgbClr val="8FAADC"/>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bodyPr>
        <a:lstStyle/>
        <a:p>
          <a:pPr marL="0" lvl="0" indent="0" algn="l" defTabSz="977900">
            <a:lnSpc>
              <a:spcPct val="90000"/>
            </a:lnSpc>
            <a:spcBef>
              <a:spcPct val="0"/>
            </a:spcBef>
            <a:spcAft>
              <a:spcPct val="35000"/>
            </a:spcAft>
            <a:buNone/>
          </a:pPr>
          <a:r>
            <a:rPr lang="es-MX" sz="2200" b="1" kern="1200" dirty="0">
              <a:solidFill>
                <a:schemeClr val="tx1"/>
              </a:solidFill>
            </a:rPr>
            <a:t>El derecho que tienen los padres de participar en los programas de la escuela y como hacerlo</a:t>
          </a:r>
          <a:endParaRPr lang="en-US" sz="2200" b="1" kern="1200" dirty="0">
            <a:solidFill>
              <a:schemeClr val="tx1"/>
            </a:solidFill>
          </a:endParaRPr>
        </a:p>
      </dsp:txBody>
      <dsp:txXfrm>
        <a:off x="484663" y="2651505"/>
        <a:ext cx="6324146" cy="5327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7D386-0F8B-43D0-A4E3-4ADA51FB2C24}">
      <dsp:nvSpPr>
        <dsp:cNvPr id="0" name=""/>
        <dsp:cNvSpPr/>
      </dsp:nvSpPr>
      <dsp:spPr>
        <a:xfrm>
          <a:off x="0" y="422847"/>
          <a:ext cx="6034656" cy="235871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dirty="0"/>
            <a:t>Improve student achievement in reading</a:t>
          </a:r>
          <a:r>
            <a:rPr lang="en-US" sz="2400" kern="1200" dirty="0"/>
            <a:t>, math and writing </a:t>
          </a:r>
          <a:r>
            <a:rPr lang="en-US" sz="2400" b="0" i="0" kern="1200" dirty="0"/>
            <a:t>as measured by student growth and proficiency in alignment with the WCSD Performance Framework and the Nevada Performance Framework.</a:t>
          </a:r>
          <a:endParaRPr lang="en-US" sz="2400" kern="1200" dirty="0"/>
        </a:p>
      </dsp:txBody>
      <dsp:txXfrm>
        <a:off x="115143" y="537990"/>
        <a:ext cx="5804370" cy="2128433"/>
      </dsp:txXfrm>
    </dsp:sp>
    <dsp:sp modelId="{652EB8BB-57C8-4889-866E-3795A32746CC}">
      <dsp:nvSpPr>
        <dsp:cNvPr id="0" name=""/>
        <dsp:cNvSpPr/>
      </dsp:nvSpPr>
      <dsp:spPr>
        <a:xfrm>
          <a:off x="0" y="2850687"/>
          <a:ext cx="6034656" cy="2358719"/>
        </a:xfrm>
        <a:prstGeom prst="roundRect">
          <a:avLst/>
        </a:prstGeom>
        <a:gradFill rotWithShape="0">
          <a:gsLst>
            <a:gs pos="0">
              <a:schemeClr val="accent2">
                <a:hueOff val="-2712450"/>
                <a:satOff val="-1656"/>
                <a:lumOff val="6471"/>
                <a:alphaOff val="0"/>
                <a:tint val="96000"/>
                <a:lumMod val="100000"/>
              </a:schemeClr>
            </a:gs>
            <a:gs pos="78000">
              <a:schemeClr val="accent2">
                <a:hueOff val="-2712450"/>
                <a:satOff val="-1656"/>
                <a:lumOff val="647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1" kern="1200" dirty="0" err="1"/>
            <a:t>Mejorar</a:t>
          </a:r>
          <a:r>
            <a:rPr lang="en-US" sz="2400" b="0" i="1" kern="1200" dirty="0"/>
            <a:t> </a:t>
          </a:r>
          <a:r>
            <a:rPr lang="en-US" sz="2400" b="0" i="1" kern="1200" dirty="0" err="1"/>
            <a:t>el</a:t>
          </a:r>
          <a:r>
            <a:rPr lang="en-US" sz="2400" b="0" i="1" kern="1200" dirty="0"/>
            <a:t> </a:t>
          </a:r>
          <a:r>
            <a:rPr lang="en-US" sz="2400" b="0" i="1" kern="1200" dirty="0" err="1"/>
            <a:t>rendimiento</a:t>
          </a:r>
          <a:r>
            <a:rPr lang="en-US" sz="2400" b="0" i="1" kern="1200" dirty="0"/>
            <a:t> de </a:t>
          </a:r>
          <a:r>
            <a:rPr lang="en-US" sz="2400" b="0" i="1" kern="1200" dirty="0" err="1"/>
            <a:t>los</a:t>
          </a:r>
          <a:r>
            <a:rPr lang="en-US" sz="2400" b="0" i="1" kern="1200" dirty="0"/>
            <a:t> </a:t>
          </a:r>
          <a:r>
            <a:rPr lang="en-US" sz="2400" b="0" i="1" kern="1200" dirty="0" err="1"/>
            <a:t>estudiantes</a:t>
          </a:r>
          <a:r>
            <a:rPr lang="en-US" sz="2400" b="0" i="1" kern="1200" dirty="0"/>
            <a:t> </a:t>
          </a:r>
          <a:r>
            <a:rPr lang="en-US" sz="2400" b="0" i="1" kern="1200" dirty="0" err="1"/>
            <a:t>en</a:t>
          </a:r>
          <a:r>
            <a:rPr lang="en-US" sz="2400" b="0" i="1" kern="1200" dirty="0"/>
            <a:t> </a:t>
          </a:r>
          <a:r>
            <a:rPr lang="en-US" sz="2400" b="0" i="1" kern="1200" dirty="0" err="1"/>
            <a:t>lectura</a:t>
          </a:r>
          <a:r>
            <a:rPr lang="en-US" sz="2400" b="0" i="1" kern="1200" dirty="0"/>
            <a:t>, </a:t>
          </a:r>
          <a:r>
            <a:rPr lang="en-US" sz="2400" i="1" kern="1200" dirty="0" err="1"/>
            <a:t>matemáticas</a:t>
          </a:r>
          <a:r>
            <a:rPr lang="en-US" sz="2400" i="1" kern="1200" dirty="0"/>
            <a:t>, y </a:t>
          </a:r>
          <a:r>
            <a:rPr lang="en-US" sz="2400" i="1" kern="1200" dirty="0" err="1"/>
            <a:t>escritura</a:t>
          </a:r>
          <a:r>
            <a:rPr lang="en-US" sz="2400" i="1" kern="1200" dirty="0"/>
            <a:t> </a:t>
          </a:r>
          <a:r>
            <a:rPr lang="en-US" sz="2400" b="0" i="1" kern="1200" dirty="0"/>
            <a:t> </a:t>
          </a:r>
          <a:r>
            <a:rPr lang="en-US" sz="2400" b="0" i="1" kern="1200" dirty="0" err="1"/>
            <a:t>medido</a:t>
          </a:r>
          <a:r>
            <a:rPr lang="en-US" sz="2400" b="0" i="1" kern="1200" dirty="0"/>
            <a:t> </a:t>
          </a:r>
          <a:r>
            <a:rPr lang="en-US" sz="2400" b="0" i="1" kern="1200" dirty="0" err="1"/>
            <a:t>por</a:t>
          </a:r>
          <a:r>
            <a:rPr lang="en-US" sz="2400" b="0" i="1" kern="1200" dirty="0"/>
            <a:t> </a:t>
          </a:r>
          <a:r>
            <a:rPr lang="en-US" sz="2400" b="0" i="1" kern="1200" dirty="0" err="1"/>
            <a:t>el</a:t>
          </a:r>
          <a:r>
            <a:rPr lang="en-US" sz="2400" b="0" i="1" kern="1200" dirty="0"/>
            <a:t> </a:t>
          </a:r>
          <a:r>
            <a:rPr lang="en-US" sz="2400" b="0" i="1" kern="1200" dirty="0" err="1"/>
            <a:t>crecimiento</a:t>
          </a:r>
          <a:r>
            <a:rPr lang="en-US" sz="2400" b="0" i="1" kern="1200" dirty="0"/>
            <a:t> y la </a:t>
          </a:r>
          <a:r>
            <a:rPr lang="en-US" sz="2400" b="0" i="1" kern="1200" dirty="0" err="1"/>
            <a:t>capacidad</a:t>
          </a:r>
          <a:r>
            <a:rPr lang="en-US" sz="2400" b="0" i="1" kern="1200" dirty="0"/>
            <a:t> del </a:t>
          </a:r>
          <a:r>
            <a:rPr lang="en-US" sz="2400" b="0" i="1" kern="1200" dirty="0" err="1"/>
            <a:t>estudiante</a:t>
          </a:r>
          <a:r>
            <a:rPr lang="en-US" sz="2400" b="0" i="1" kern="1200" dirty="0"/>
            <a:t> </a:t>
          </a:r>
          <a:r>
            <a:rPr lang="en-US" sz="2400" b="0" i="1" kern="1200" dirty="0" err="1"/>
            <a:t>en</a:t>
          </a:r>
          <a:r>
            <a:rPr lang="en-US" sz="2400" b="0" i="1" kern="1200" dirty="0"/>
            <a:t> la </a:t>
          </a:r>
          <a:r>
            <a:rPr lang="en-US" sz="2400" b="0" i="1" kern="1200" dirty="0" err="1"/>
            <a:t>alineación</a:t>
          </a:r>
          <a:r>
            <a:rPr lang="en-US" sz="2400" b="0" i="1" kern="1200" dirty="0"/>
            <a:t> con </a:t>
          </a:r>
          <a:r>
            <a:rPr lang="en-US" sz="2400" b="0" i="1" kern="1200" dirty="0" err="1"/>
            <a:t>el</a:t>
          </a:r>
          <a:r>
            <a:rPr lang="en-US" sz="2400" b="0" i="1" kern="1200" dirty="0"/>
            <a:t> Marco de </a:t>
          </a:r>
          <a:r>
            <a:rPr lang="en-US" sz="2400" b="0" i="1" kern="1200" dirty="0" err="1"/>
            <a:t>Desempeño</a:t>
          </a:r>
          <a:r>
            <a:rPr lang="en-US" sz="2400" b="0" i="1" kern="1200" dirty="0"/>
            <a:t> WCSD y </a:t>
          </a:r>
          <a:r>
            <a:rPr lang="en-US" sz="2400" b="0" i="1" kern="1200" dirty="0" err="1"/>
            <a:t>el</a:t>
          </a:r>
          <a:r>
            <a:rPr lang="en-US" sz="2400" b="0" i="1" kern="1200" dirty="0"/>
            <a:t> Marco de </a:t>
          </a:r>
          <a:r>
            <a:rPr lang="en-US" sz="2400" b="0" i="1" kern="1200" dirty="0" err="1"/>
            <a:t>Desempeño</a:t>
          </a:r>
          <a:r>
            <a:rPr lang="en-US" sz="2400" b="0" i="1" kern="1200" dirty="0"/>
            <a:t> Nevada.</a:t>
          </a:r>
          <a:endParaRPr lang="en-US" sz="2400" kern="1200" dirty="0"/>
        </a:p>
      </dsp:txBody>
      <dsp:txXfrm>
        <a:off x="115143" y="2965830"/>
        <a:ext cx="5804370" cy="212843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7DCC18F-7CDD-4110-91A8-1CA907A08752}" type="datetimeFigureOut">
              <a:rPr lang="en-US" smtClean="0"/>
              <a:t>8/16/2024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4ED4CC6-CAE2-44E6-A496-26B28EA7D1C6}" type="slidenum">
              <a:rPr lang="en-US" smtClean="0"/>
              <a:t>‹#›</a:t>
            </a:fld>
            <a:endParaRPr lang="en-US"/>
          </a:p>
        </p:txBody>
      </p:sp>
    </p:spTree>
    <p:extLst>
      <p:ext uri="{BB962C8B-B14F-4D97-AF65-F5344CB8AC3E}">
        <p14:creationId xmlns:p14="http://schemas.microsoft.com/office/powerpoint/2010/main" val="73947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724398" y="4526175"/>
            <a:ext cx="5795259" cy="4287943"/>
          </a:xfrm>
          <a:prstGeom prst="rect">
            <a:avLst/>
          </a:prstGeom>
          <a:noFill/>
          <a:ln>
            <a:noFill/>
          </a:ln>
        </p:spPr>
        <p:txBody>
          <a:bodyPr lIns="93162" tIns="93162" rIns="93162" bIns="93162" anchor="ctr" anchorCtr="0">
            <a:noAutofit/>
          </a:bodyPr>
          <a:lstStyle/>
          <a:p>
            <a:endParaRPr dirty="0"/>
          </a:p>
        </p:txBody>
      </p:sp>
      <p:sp>
        <p:nvSpPr>
          <p:cNvPr id="100" name="Shape 100"/>
          <p:cNvSpPr>
            <a:spLocks noGrp="1" noRot="1" noChangeAspect="1"/>
          </p:cNvSpPr>
          <p:nvPr>
            <p:ph type="sldImg" idx="2"/>
          </p:nvPr>
        </p:nvSpPr>
        <p:spPr>
          <a:xfrm>
            <a:off x="446088" y="714375"/>
            <a:ext cx="6351587" cy="3573463"/>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30077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Parents can request information on any of these items and the school has to provide it in a timely manner. Report cards quarterly. Information on State and Local Assessments – parents can request more information on state and local assessments, i.e., practice tests, MAP, Brigance, ACT, etc. </a:t>
            </a:r>
            <a:endParaRPr lang="en-US" dirty="0"/>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10</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Parents can request information on any of these items and the school has to provide it in a timely manner. Report cards quarterly. Information on State and Local Assessments – parents can request more information on state and local assessments, i.e., practice tests, MAP, Brigance, ACT, etc. </a:t>
            </a:r>
            <a:endParaRPr lang="en-US" dirty="0"/>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11</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12</a:t>
            </a:fld>
            <a:endParaRPr lang="en-US"/>
          </a:p>
        </p:txBody>
      </p:sp>
    </p:spTree>
    <p:extLst>
      <p:ext uri="{BB962C8B-B14F-4D97-AF65-F5344CB8AC3E}">
        <p14:creationId xmlns:p14="http://schemas.microsoft.com/office/powerpoint/2010/main" val="2343431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29F454-200A-6F45-97AD-B7DE922F9EAC}" type="slidenum">
              <a:rPr lang="en-US" smtClean="0"/>
              <a:t>13</a:t>
            </a:fld>
            <a:endParaRPr lang="en-US"/>
          </a:p>
        </p:txBody>
      </p:sp>
    </p:spTree>
    <p:extLst>
      <p:ext uri="{BB962C8B-B14F-4D97-AF65-F5344CB8AC3E}">
        <p14:creationId xmlns:p14="http://schemas.microsoft.com/office/powerpoint/2010/main" val="2836968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14</a:t>
            </a:fld>
            <a:endParaRPr lang="en-US"/>
          </a:p>
        </p:txBody>
      </p:sp>
    </p:spTree>
    <p:extLst>
      <p:ext uri="{BB962C8B-B14F-4D97-AF65-F5344CB8AC3E}">
        <p14:creationId xmlns:p14="http://schemas.microsoft.com/office/powerpoint/2010/main" val="3232569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15</a:t>
            </a:fld>
            <a:endParaRPr lang="en-US"/>
          </a:p>
        </p:txBody>
      </p:sp>
    </p:spTree>
    <p:extLst>
      <p:ext uri="{BB962C8B-B14F-4D97-AF65-F5344CB8AC3E}">
        <p14:creationId xmlns:p14="http://schemas.microsoft.com/office/powerpoint/2010/main" val="1873967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16</a:t>
            </a:fld>
            <a:endParaRPr lang="en-US"/>
          </a:p>
        </p:txBody>
      </p:sp>
    </p:spTree>
    <p:extLst>
      <p:ext uri="{BB962C8B-B14F-4D97-AF65-F5344CB8AC3E}">
        <p14:creationId xmlns:p14="http://schemas.microsoft.com/office/powerpoint/2010/main" val="2618261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17</a:t>
            </a:fld>
            <a:endParaRPr lang="en-US"/>
          </a:p>
        </p:txBody>
      </p:sp>
    </p:spTree>
    <p:extLst>
      <p:ext uri="{BB962C8B-B14F-4D97-AF65-F5344CB8AC3E}">
        <p14:creationId xmlns:p14="http://schemas.microsoft.com/office/powerpoint/2010/main" val="1574228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Bell to bell school, from the time students arrive to when they leave, we are instructing.</a:t>
            </a:r>
          </a:p>
          <a:p>
            <a:r>
              <a:rPr lang="en-US" dirty="0"/>
              <a:t>It is important for students to be on time, and we discourage early pickup.</a:t>
            </a:r>
          </a:p>
          <a:p>
            <a:r>
              <a:rPr lang="en-US" dirty="0"/>
              <a:t>Our supports and instruction only matter if your child is here.</a:t>
            </a:r>
          </a:p>
          <a:p>
            <a:r>
              <a:rPr lang="en-US" dirty="0"/>
              <a:t>It is also part of our school performance plan; it impacts our star rating. </a:t>
            </a:r>
          </a:p>
          <a:p>
            <a:pPr defTabSz="931774">
              <a:defRPr/>
            </a:pPr>
            <a:r>
              <a:rPr lang="en-US" dirty="0"/>
              <a:t>Students are also considered chronically absent if they have missed more than 10% of instructional days.</a:t>
            </a:r>
          </a:p>
          <a:p>
            <a:pPr defTabSz="931774">
              <a:defRPr/>
            </a:pPr>
            <a:r>
              <a:rPr lang="en-US" dirty="0"/>
              <a:t>Therefore, we ask that you make every attempt to make appointments outside of school hours.</a:t>
            </a:r>
          </a:p>
          <a:p>
            <a:r>
              <a:rPr lang="en-US" dirty="0"/>
              <a:t>We look forward to partnering with you in achieving our attendance goals.</a:t>
            </a:r>
          </a:p>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18</a:t>
            </a:fld>
            <a:endParaRPr lang="en-US"/>
          </a:p>
        </p:txBody>
      </p:sp>
    </p:spTree>
    <p:extLst>
      <p:ext uri="{BB962C8B-B14F-4D97-AF65-F5344CB8AC3E}">
        <p14:creationId xmlns:p14="http://schemas.microsoft.com/office/powerpoint/2010/main" val="1689964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19</a:t>
            </a:fld>
            <a:endParaRPr lang="en-US"/>
          </a:p>
        </p:txBody>
      </p:sp>
    </p:spTree>
    <p:extLst>
      <p:ext uri="{BB962C8B-B14F-4D97-AF65-F5344CB8AC3E}">
        <p14:creationId xmlns:p14="http://schemas.microsoft.com/office/powerpoint/2010/main" val="3865698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ED4CC6-CAE2-44E6-A496-26B28EA7D1C6}" type="slidenum">
              <a:rPr lang="en-US" smtClean="0"/>
              <a:t>2</a:t>
            </a:fld>
            <a:endParaRPr lang="en-US"/>
          </a:p>
        </p:txBody>
      </p:sp>
    </p:spTree>
    <p:extLst>
      <p:ext uri="{BB962C8B-B14F-4D97-AF65-F5344CB8AC3E}">
        <p14:creationId xmlns:p14="http://schemas.microsoft.com/office/powerpoint/2010/main" val="268919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20</a:t>
            </a:fld>
            <a:endParaRPr lang="en-US"/>
          </a:p>
        </p:txBody>
      </p:sp>
    </p:spTree>
    <p:extLst>
      <p:ext uri="{BB962C8B-B14F-4D97-AF65-F5344CB8AC3E}">
        <p14:creationId xmlns:p14="http://schemas.microsoft.com/office/powerpoint/2010/main" val="32791896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21</a:t>
            </a:fld>
            <a:endParaRPr lang="en-US"/>
          </a:p>
        </p:txBody>
      </p:sp>
    </p:spTree>
    <p:extLst>
      <p:ext uri="{BB962C8B-B14F-4D97-AF65-F5344CB8AC3E}">
        <p14:creationId xmlns:p14="http://schemas.microsoft.com/office/powerpoint/2010/main" val="15556276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Nicole</a:t>
            </a:r>
          </a:p>
        </p:txBody>
      </p:sp>
      <p:sp>
        <p:nvSpPr>
          <p:cNvPr id="4" name="Slide Number Placeholder 3"/>
          <p:cNvSpPr>
            <a:spLocks noGrp="1"/>
          </p:cNvSpPr>
          <p:nvPr>
            <p:ph type="sldNum" sz="quarter" idx="5"/>
          </p:nvPr>
        </p:nvSpPr>
        <p:spPr/>
        <p:txBody>
          <a:bodyPr/>
          <a:lstStyle/>
          <a:p>
            <a:fld id="{84ED4CC6-CAE2-44E6-A496-26B28EA7D1C6}" type="slidenum">
              <a:rPr lang="en-US" smtClean="0"/>
              <a:t>22</a:t>
            </a:fld>
            <a:endParaRPr lang="en-US"/>
          </a:p>
        </p:txBody>
      </p:sp>
    </p:spTree>
    <p:extLst>
      <p:ext uri="{BB962C8B-B14F-4D97-AF65-F5344CB8AC3E}">
        <p14:creationId xmlns:p14="http://schemas.microsoft.com/office/powerpoint/2010/main" val="38261185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724398" y="4526175"/>
            <a:ext cx="5795259" cy="4287943"/>
          </a:xfrm>
          <a:prstGeom prst="rect">
            <a:avLst/>
          </a:prstGeom>
          <a:noFill/>
          <a:ln>
            <a:noFill/>
          </a:ln>
        </p:spPr>
        <p:txBody>
          <a:bodyPr lIns="93162" tIns="93162" rIns="93162" bIns="93162" anchor="ctr" anchorCtr="0">
            <a:noAutofit/>
          </a:bodyPr>
          <a:lstStyle/>
          <a:p>
            <a:endParaRPr dirty="0"/>
          </a:p>
        </p:txBody>
      </p:sp>
      <p:sp>
        <p:nvSpPr>
          <p:cNvPr id="100" name="Shape 100"/>
          <p:cNvSpPr>
            <a:spLocks noGrp="1" noRot="1" noChangeAspect="1"/>
          </p:cNvSpPr>
          <p:nvPr>
            <p:ph type="sldImg" idx="2"/>
          </p:nvPr>
        </p:nvSpPr>
        <p:spPr>
          <a:xfrm>
            <a:off x="446088" y="714375"/>
            <a:ext cx="6351587" cy="3573463"/>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4468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4</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5</a:t>
            </a:fld>
            <a:endParaRPr lang="en-US"/>
          </a:p>
        </p:txBody>
      </p:sp>
    </p:spTree>
    <p:extLst>
      <p:ext uri="{BB962C8B-B14F-4D97-AF65-F5344CB8AC3E}">
        <p14:creationId xmlns:p14="http://schemas.microsoft.com/office/powerpoint/2010/main" val="4067077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7</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8</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ED4CC6-CAE2-44E6-A496-26B28EA7D1C6}" type="slidenum">
              <a:rPr lang="en-US" smtClean="0"/>
              <a:t>9</a:t>
            </a:fld>
            <a:endParaRPr lang="en-US"/>
          </a:p>
        </p:txBody>
      </p:sp>
    </p:spTree>
    <p:extLst>
      <p:ext uri="{BB962C8B-B14F-4D97-AF65-F5344CB8AC3E}">
        <p14:creationId xmlns:p14="http://schemas.microsoft.com/office/powerpoint/2010/main" val="440592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lgn="r"/>
            <a:fld id="{1449AA12-8195-4182-A7AC-2E7E59DFBDAF}" type="datetimeFigureOut">
              <a:rPr lang="en-US" smtClean="0"/>
              <a:pPr algn="r"/>
              <a:t>8/16/2024</a:t>
            </a:fld>
            <a:endParaRPr lang="en-US"/>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301197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49AA12-8195-4182-A7AC-2E7E59DFBDAF}" type="datetimeFigureOut">
              <a:rPr lang="en-US" smtClean="0"/>
              <a:pPr/>
              <a:t>8/16/2024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FC975-2FD7-44A5-9E78-ECBA46156075}" type="slidenum">
              <a:rPr lang="en-US" smtClean="0"/>
              <a:pPr/>
              <a:t>‹#›</a:t>
            </a:fld>
            <a:endParaRPr lang="en-US"/>
          </a:p>
        </p:txBody>
      </p:sp>
    </p:spTree>
    <p:extLst>
      <p:ext uri="{BB962C8B-B14F-4D97-AF65-F5344CB8AC3E}">
        <p14:creationId xmlns:p14="http://schemas.microsoft.com/office/powerpoint/2010/main" val="1858800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49AA12-8195-4182-A7AC-2E7E59DFBDAF}" type="datetimeFigureOut">
              <a:rPr lang="en-US" smtClean="0"/>
              <a:pPr/>
              <a:t>8/16/2024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FC975-2FD7-44A5-9E78-ECBA4615607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8991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49AA12-8195-4182-A7AC-2E7E59DFBDAF}" type="datetimeFigureOut">
              <a:rPr lang="en-US" smtClean="0"/>
              <a:pPr/>
              <a:t>8/16/2024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FC975-2FD7-44A5-9E78-ECBA46156075}" type="slidenum">
              <a:rPr lang="en-US" smtClean="0"/>
              <a:pPr/>
              <a:t>‹#›</a:t>
            </a:fld>
            <a:endParaRPr lang="en-US"/>
          </a:p>
        </p:txBody>
      </p:sp>
    </p:spTree>
    <p:extLst>
      <p:ext uri="{BB962C8B-B14F-4D97-AF65-F5344CB8AC3E}">
        <p14:creationId xmlns:p14="http://schemas.microsoft.com/office/powerpoint/2010/main" val="816262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49AA12-8195-4182-A7AC-2E7E59DFBDAF}" type="datetimeFigureOut">
              <a:rPr lang="en-US" smtClean="0"/>
              <a:pPr/>
              <a:t>8/16/2024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FC975-2FD7-44A5-9E78-ECBA4615607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08574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49AA12-8195-4182-A7AC-2E7E59DFBDAF}" type="datetimeFigureOut">
              <a:rPr lang="en-US" smtClean="0"/>
              <a:pPr/>
              <a:t>8/16/2024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FC975-2FD7-44A5-9E78-ECBA46156075}" type="slidenum">
              <a:rPr lang="en-US" smtClean="0"/>
              <a:pPr/>
              <a:t>‹#›</a:t>
            </a:fld>
            <a:endParaRPr lang="en-US"/>
          </a:p>
        </p:txBody>
      </p:sp>
    </p:spTree>
    <p:extLst>
      <p:ext uri="{BB962C8B-B14F-4D97-AF65-F5344CB8AC3E}">
        <p14:creationId xmlns:p14="http://schemas.microsoft.com/office/powerpoint/2010/main" val="698975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9AA12-8195-4182-A7AC-2E7E59DFBDAF}"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4051989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9AA12-8195-4182-A7AC-2E7E59DFBDAF}"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147130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9AA12-8195-4182-A7AC-2E7E59DFBDAF}"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533899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49AA12-8195-4182-A7AC-2E7E59DFBDAF}" type="datetimeFigureOut">
              <a:rPr lang="en-US" smtClean="0"/>
              <a:t>8/16/2024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304646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49AA12-8195-4182-A7AC-2E7E59DFBDAF}" type="datetimeFigureOut">
              <a:rPr lang="en-US" smtClean="0"/>
              <a:t>8/16/2024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2457878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49AA12-8195-4182-A7AC-2E7E59DFBDAF}" type="datetimeFigureOut">
              <a:rPr lang="en-US" smtClean="0"/>
              <a:t>8/16/2024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1016928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49AA12-8195-4182-A7AC-2E7E59DFBDAF}" type="datetimeFigureOut">
              <a:rPr lang="en-US" smtClean="0"/>
              <a:t>8/16/2024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94821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49AA12-8195-4182-A7AC-2E7E59DFBDAF}" type="datetimeFigureOut">
              <a:rPr lang="en-US" smtClean="0"/>
              <a:t>8/16/2024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8203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49AA12-8195-4182-A7AC-2E7E59DFBDAF}" type="datetimeFigureOut">
              <a:rPr lang="en-US" smtClean="0"/>
              <a:t>8/16/2024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330865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DFC975-2FD7-44A5-9E78-ECBA46156075}" type="slidenum">
              <a:rPr lang="en-US" smtClean="0"/>
              <a:t>‹#›</a:t>
            </a:fld>
            <a:endParaRPr lang="en-US"/>
          </a:p>
        </p:txBody>
      </p:sp>
      <p:sp>
        <p:nvSpPr>
          <p:cNvPr id="5" name="Date Placeholder 4"/>
          <p:cNvSpPr>
            <a:spLocks noGrp="1"/>
          </p:cNvSpPr>
          <p:nvPr>
            <p:ph type="dt" sz="half" idx="10"/>
          </p:nvPr>
        </p:nvSpPr>
        <p:spPr/>
        <p:txBody>
          <a:bodyPr/>
          <a:lstStyle/>
          <a:p>
            <a:fld id="{1449AA12-8195-4182-A7AC-2E7E59DFBDAF}" type="datetimeFigureOut">
              <a:rPr lang="en-US" smtClean="0"/>
              <a:t>8/16/2024</a:t>
            </a:fld>
            <a:endParaRPr lang="en-US"/>
          </a:p>
        </p:txBody>
      </p:sp>
    </p:spTree>
    <p:extLst>
      <p:ext uri="{BB962C8B-B14F-4D97-AF65-F5344CB8AC3E}">
        <p14:creationId xmlns:p14="http://schemas.microsoft.com/office/powerpoint/2010/main" val="3922530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49AA12-8195-4182-A7AC-2E7E59DFBDAF}" type="datetimeFigureOut">
              <a:rPr lang="en-US" smtClean="0"/>
              <a:pPr/>
              <a:t>8/16/2024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DFC975-2FD7-44A5-9E78-ECBA46156075}" type="slidenum">
              <a:rPr lang="en-US" smtClean="0"/>
              <a:pPr/>
              <a:t>‹#›</a:t>
            </a:fld>
            <a:endParaRPr lang="en-US"/>
          </a:p>
        </p:txBody>
      </p:sp>
    </p:spTree>
    <p:extLst>
      <p:ext uri="{BB962C8B-B14F-4D97-AF65-F5344CB8AC3E}">
        <p14:creationId xmlns:p14="http://schemas.microsoft.com/office/powerpoint/2010/main" val="3020600604"/>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image001.png@01DAEE42.10D68F40"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cid:image001.png@01DAEE42.10D68F4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01"/>
        <p:cNvGrpSpPr/>
        <p:nvPr/>
      </p:nvGrpSpPr>
      <p:grpSpPr>
        <a:xfrm>
          <a:off x="0" y="0"/>
          <a:ext cx="0" cy="0"/>
          <a:chOff x="0" y="0"/>
          <a:chExt cx="0" cy="0"/>
        </a:xfrm>
      </p:grpSpPr>
      <p:grpSp>
        <p:nvGrpSpPr>
          <p:cNvPr id="131" name="Group 130">
            <a:extLst>
              <a:ext uri="{FF2B5EF4-FFF2-40B4-BE49-F238E27FC236}">
                <a16:creationId xmlns:a16="http://schemas.microsoft.com/office/drawing/2014/main" id="{D6280969-F024-466D-A1DB-4F848C51DE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2" name="Straight Connector 131">
              <a:extLst>
                <a:ext uri="{FF2B5EF4-FFF2-40B4-BE49-F238E27FC236}">
                  <a16:creationId xmlns:a16="http://schemas.microsoft.com/office/drawing/2014/main" id="{63FDD802-E6D8-4979-A1B9-BA705AE4DA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BDE509DD-4B76-45F0-8144-02F1D7E1AE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4" name="Rectangle 23">
              <a:extLst>
                <a:ext uri="{FF2B5EF4-FFF2-40B4-BE49-F238E27FC236}">
                  <a16:creationId xmlns:a16="http://schemas.microsoft.com/office/drawing/2014/main" id="{FEAEFD53-0220-48B1-9EA8-3EAE151E8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5" name="Rectangle 25">
              <a:extLst>
                <a:ext uri="{FF2B5EF4-FFF2-40B4-BE49-F238E27FC236}">
                  <a16:creationId xmlns:a16="http://schemas.microsoft.com/office/drawing/2014/main" id="{92E7FABD-916D-4FF9-B5F3-44E53AFD39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6" name="Isosceles Triangle 135">
              <a:extLst>
                <a:ext uri="{FF2B5EF4-FFF2-40B4-BE49-F238E27FC236}">
                  <a16:creationId xmlns:a16="http://schemas.microsoft.com/office/drawing/2014/main" id="{826F9772-AEFE-4C6D-82B6-1207069B86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7" name="Rectangle 27">
              <a:extLst>
                <a:ext uri="{FF2B5EF4-FFF2-40B4-BE49-F238E27FC236}">
                  <a16:creationId xmlns:a16="http://schemas.microsoft.com/office/drawing/2014/main" id="{ACFBF3A9-B76A-4B4B-B6D7-CA4651F5C9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8" name="Rectangle 28">
              <a:extLst>
                <a:ext uri="{FF2B5EF4-FFF2-40B4-BE49-F238E27FC236}">
                  <a16:creationId xmlns:a16="http://schemas.microsoft.com/office/drawing/2014/main" id="{BF0FAA0A-B682-4A83-BDD8-BCE0AB41C2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9" name="Rectangle 29">
              <a:extLst>
                <a:ext uri="{FF2B5EF4-FFF2-40B4-BE49-F238E27FC236}">
                  <a16:creationId xmlns:a16="http://schemas.microsoft.com/office/drawing/2014/main" id="{7874A013-E5E2-4AE1-8E93-029A2B41EB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0" name="Isosceles Triangle 139">
              <a:extLst>
                <a:ext uri="{FF2B5EF4-FFF2-40B4-BE49-F238E27FC236}">
                  <a16:creationId xmlns:a16="http://schemas.microsoft.com/office/drawing/2014/main" id="{4355329E-E608-4F7A-B4EF-8FEF07D755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1" name="Isosceles Triangle 140">
              <a:extLst>
                <a:ext uri="{FF2B5EF4-FFF2-40B4-BE49-F238E27FC236}">
                  <a16:creationId xmlns:a16="http://schemas.microsoft.com/office/drawing/2014/main" id="{53D9BFDF-B250-44FF-9BD7-C204EFBFC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143" name="Rectangle 14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45" name="Rectangle 14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Connector 14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9" name="Straight Connector 14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5" name="Isosceles Triangle 15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9" name="Isosceles Triangle 15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1" name="Freeform: Shape 16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extBox 9">
            <a:extLst>
              <a:ext uri="{FF2B5EF4-FFF2-40B4-BE49-F238E27FC236}">
                <a16:creationId xmlns:a16="http://schemas.microsoft.com/office/drawing/2014/main" id="{19FAC07B-FC0F-CD8B-52A1-487748DFE313}"/>
              </a:ext>
            </a:extLst>
          </p:cNvPr>
          <p:cNvSpPr txBox="1"/>
          <p:nvPr/>
        </p:nvSpPr>
        <p:spPr>
          <a:xfrm>
            <a:off x="7181724" y="2134596"/>
            <a:ext cx="4512989" cy="222773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2500" b="1" dirty="0">
                <a:solidFill>
                  <a:srgbClr val="FFFFFF"/>
                </a:solidFill>
                <a:latin typeface="+mj-lt"/>
                <a:ea typeface="+mj-ea"/>
                <a:cs typeface="+mj-cs"/>
                <a:sym typeface="Rambla"/>
              </a:rPr>
              <a:t>Welcome to Esther Bennett’s </a:t>
            </a:r>
          </a:p>
          <a:p>
            <a:pPr>
              <a:lnSpc>
                <a:spcPct val="90000"/>
              </a:lnSpc>
              <a:spcBef>
                <a:spcPct val="0"/>
              </a:spcBef>
              <a:spcAft>
                <a:spcPts val="600"/>
              </a:spcAft>
            </a:pPr>
            <a:r>
              <a:rPr lang="en-US" sz="2500" b="1" dirty="0">
                <a:solidFill>
                  <a:srgbClr val="FFFFFF"/>
                </a:solidFill>
                <a:latin typeface="+mj-lt"/>
                <a:ea typeface="+mj-ea"/>
                <a:cs typeface="+mj-cs"/>
                <a:sym typeface="Rambla"/>
              </a:rPr>
              <a:t>Back To School Night!</a:t>
            </a:r>
          </a:p>
          <a:p>
            <a:pPr>
              <a:lnSpc>
                <a:spcPct val="90000"/>
              </a:lnSpc>
              <a:spcBef>
                <a:spcPct val="0"/>
              </a:spcBef>
              <a:spcAft>
                <a:spcPts val="600"/>
              </a:spcAft>
            </a:pPr>
            <a:endParaRPr lang="en-US" sz="2500" b="1" dirty="0">
              <a:solidFill>
                <a:srgbClr val="FFFFFF"/>
              </a:solidFill>
              <a:latin typeface="+mj-lt"/>
              <a:ea typeface="+mj-ea"/>
              <a:cs typeface="+mj-cs"/>
              <a:sym typeface="Rambla"/>
            </a:endParaRPr>
          </a:p>
          <a:p>
            <a:pPr>
              <a:lnSpc>
                <a:spcPct val="90000"/>
              </a:lnSpc>
              <a:spcBef>
                <a:spcPct val="0"/>
              </a:spcBef>
              <a:spcAft>
                <a:spcPts val="600"/>
              </a:spcAft>
            </a:pPr>
            <a:r>
              <a:rPr lang="en-US" sz="2500" b="1" dirty="0">
                <a:solidFill>
                  <a:srgbClr val="FFFFFF"/>
                </a:solidFill>
                <a:latin typeface="+mj-lt"/>
                <a:ea typeface="+mj-ea"/>
                <a:cs typeface="+mj-cs"/>
                <a:sym typeface="Rambla"/>
              </a:rPr>
              <a:t>8/15/24</a:t>
            </a:r>
            <a:br>
              <a:rPr lang="en-US" sz="2500" b="1" dirty="0">
                <a:solidFill>
                  <a:srgbClr val="FFFFFF"/>
                </a:solidFill>
                <a:latin typeface="+mj-lt"/>
                <a:ea typeface="+mj-ea"/>
                <a:cs typeface="+mj-cs"/>
                <a:sym typeface="Rambla"/>
              </a:rPr>
            </a:br>
            <a:endParaRPr lang="en-US" sz="2500" b="1" dirty="0">
              <a:solidFill>
                <a:srgbClr val="FFFFFF"/>
              </a:solidFill>
              <a:latin typeface="+mj-lt"/>
              <a:ea typeface="+mj-ea"/>
              <a:cs typeface="+mj-cs"/>
            </a:endParaRPr>
          </a:p>
        </p:txBody>
      </p:sp>
      <p:pic>
        <p:nvPicPr>
          <p:cNvPr id="2" name="Picture 1">
            <a:extLst>
              <a:ext uri="{FF2B5EF4-FFF2-40B4-BE49-F238E27FC236}">
                <a16:creationId xmlns:a16="http://schemas.microsoft.com/office/drawing/2014/main" id="{7BECD35D-15C6-D4A9-3014-D3A044105EA8}"/>
              </a:ext>
            </a:extLst>
          </p:cNvPr>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bwMode="auto">
          <a:xfrm>
            <a:off x="775644" y="1705752"/>
            <a:ext cx="3856774" cy="3085418"/>
          </a:xfrm>
          <a:prstGeom prst="rect">
            <a:avLst/>
          </a:prstGeom>
          <a:noFill/>
        </p:spPr>
      </p:pic>
      <p:sp>
        <p:nvSpPr>
          <p:cNvPr id="103" name="Shape 103"/>
          <p:cNvSpPr txBox="1">
            <a:spLocks noGrp="1"/>
          </p:cNvSpPr>
          <p:nvPr>
            <p:ph type="subTitle" idx="1"/>
          </p:nvPr>
        </p:nvSpPr>
        <p:spPr>
          <a:xfrm>
            <a:off x="7181725" y="2837329"/>
            <a:ext cx="4512988" cy="3317938"/>
          </a:xfrm>
          <a:prstGeom prst="rect">
            <a:avLst/>
          </a:prstGeom>
        </p:spPr>
        <p:txBody>
          <a:bodyPr vert="horz" lIns="91440" tIns="45720" rIns="91440" bIns="45720" rtlCol="0" anchor="t" anchorCtr="0">
            <a:normAutofit/>
          </a:bodyPr>
          <a:lstStyle/>
          <a:p>
            <a:pPr marR="64008" algn="l">
              <a:buFont typeface="Wingdings 3" charset="2"/>
              <a:buChar char=""/>
            </a:pPr>
            <a:endParaRPr lang="en-US">
              <a:solidFill>
                <a:srgbClr val="FFFFFF"/>
              </a:solidFill>
              <a:sym typeface="Quintessential"/>
            </a:endParaRPr>
          </a:p>
          <a:p>
            <a:pPr marR="64008" algn="l">
              <a:buFont typeface="Wingdings 3" charset="2"/>
              <a:buChar char=""/>
            </a:pPr>
            <a:endParaRPr lang="en-US">
              <a:solidFill>
                <a:srgbClr val="FFFFFF"/>
              </a:solidFill>
              <a:sym typeface="Quintessential"/>
            </a:endParaRPr>
          </a:p>
          <a:p>
            <a:pPr marR="64008" algn="l">
              <a:buFont typeface="Wingdings 3" charset="2"/>
              <a:buChar char=""/>
            </a:pPr>
            <a:endParaRPr lang="en-US">
              <a:solidFill>
                <a:srgbClr val="FFFFFF"/>
              </a:solidFill>
              <a:sym typeface="Quintessential"/>
            </a:endParaRPr>
          </a:p>
          <a:p>
            <a:pPr marR="64008" algn="l">
              <a:buFont typeface="Wingdings 3" charset="2"/>
              <a:buChar char=""/>
            </a:pPr>
            <a:endParaRPr lang="en-US">
              <a:solidFill>
                <a:srgbClr val="FFFFFF"/>
              </a:solidFill>
              <a:sym typeface="Quintessent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85501" y="337995"/>
            <a:ext cx="6767910" cy="1099457"/>
          </a:xfrm>
        </p:spPr>
        <p:txBody>
          <a:bodyPr>
            <a:normAutofit/>
          </a:bodyPr>
          <a:lstStyle/>
          <a:p>
            <a:pPr>
              <a:lnSpc>
                <a:spcPct val="90000"/>
              </a:lnSpc>
            </a:pP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Parents’ Right-to-Know – School Level</a:t>
            </a:r>
          </a:p>
        </p:txBody>
      </p:sp>
      <p:graphicFrame>
        <p:nvGraphicFramePr>
          <p:cNvPr id="6" name="Content Placeholder 5"/>
          <p:cNvGraphicFramePr>
            <a:graphicFrameLocks noGrp="1"/>
          </p:cNvGraphicFramePr>
          <p:nvPr>
            <p:ph idx="1"/>
          </p:nvPr>
        </p:nvGraphicFramePr>
        <p:xfrm>
          <a:off x="1249378" y="1709055"/>
          <a:ext cx="9116840" cy="5017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4255695"/>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85501" y="337995"/>
            <a:ext cx="6767910" cy="1099457"/>
          </a:xfrm>
        </p:spPr>
        <p:txBody>
          <a:bodyPr>
            <a:normAutofit/>
          </a:bodyPr>
          <a:lstStyle/>
          <a:p>
            <a:pPr>
              <a:lnSpc>
                <a:spcPct val="90000"/>
              </a:lnSpc>
            </a:pPr>
            <a:r>
              <a:rPr lang="es-E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El derecho a saber de los padres-nivel escolar</a:t>
            </a:r>
            <a:endPar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6" name="Content Placeholder 5"/>
          <p:cNvGraphicFramePr>
            <a:graphicFrameLocks noGrp="1"/>
          </p:cNvGraphicFramePr>
          <p:nvPr>
            <p:ph idx="1"/>
          </p:nvPr>
        </p:nvGraphicFramePr>
        <p:xfrm>
          <a:off x="1249378" y="1709055"/>
          <a:ext cx="9116840" cy="5017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12286609"/>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nchor="t">
            <a:spAutoFit/>
          </a:bodyPr>
          <a:lstStyle/>
          <a:p>
            <a:pPr marR="75565" algn="ctr">
              <a:spcBef>
                <a:spcPts val="68"/>
              </a:spcBef>
            </a:pPr>
            <a:r>
              <a:rPr sz="1600" b="1" cap="small" spc="-11" dirty="0">
                <a:latin typeface="Calibri"/>
                <a:cs typeface="Calibri"/>
              </a:rPr>
              <a:t>“</a:t>
            </a:r>
            <a:r>
              <a:rPr sz="1600" b="1" cap="small" spc="-4" dirty="0">
                <a:latin typeface="Calibri"/>
                <a:cs typeface="Calibri"/>
              </a:rPr>
              <a:t>P</a:t>
            </a:r>
            <a:r>
              <a:rPr sz="1600" b="1" cap="small" spc="-13" dirty="0">
                <a:latin typeface="Calibri"/>
                <a:cs typeface="Calibri"/>
              </a:rPr>
              <a:t>a</a:t>
            </a:r>
            <a:r>
              <a:rPr sz="1600" b="1" cap="small" spc="-34" dirty="0">
                <a:latin typeface="Calibri"/>
                <a:cs typeface="Calibri"/>
              </a:rPr>
              <a:t>r</a:t>
            </a:r>
            <a:r>
              <a:rPr sz="1600" b="1" cap="small" spc="-17" dirty="0">
                <a:latin typeface="Calibri"/>
                <a:cs typeface="Calibri"/>
              </a:rPr>
              <a:t>e</a:t>
            </a:r>
            <a:r>
              <a:rPr sz="1600" b="1" cap="small" spc="11" dirty="0">
                <a:latin typeface="Calibri"/>
                <a:cs typeface="Calibri"/>
              </a:rPr>
              <a:t>n</a:t>
            </a:r>
            <a:r>
              <a:rPr sz="1600" b="1" cap="small" spc="-24" dirty="0">
                <a:latin typeface="Calibri"/>
                <a:cs typeface="Calibri"/>
              </a:rPr>
              <a:t>t</a:t>
            </a:r>
            <a:r>
              <a:rPr sz="1600" b="1" cap="small" spc="-13" dirty="0">
                <a:latin typeface="Calibri"/>
                <a:cs typeface="Calibri"/>
              </a:rPr>
              <a:t>s</a:t>
            </a:r>
            <a:r>
              <a:rPr sz="1600" b="1" cap="small" spc="-11" dirty="0">
                <a:latin typeface="Calibri"/>
                <a:cs typeface="Calibri"/>
              </a:rPr>
              <a:t>’</a:t>
            </a:r>
            <a:r>
              <a:rPr sz="1600" b="1" cap="small" spc="-48" dirty="0">
                <a:latin typeface="Calibri"/>
                <a:cs typeface="Calibri"/>
              </a:rPr>
              <a:t> </a:t>
            </a:r>
            <a:r>
              <a:rPr sz="1600" b="1" cap="small" spc="-11" dirty="0">
                <a:latin typeface="Calibri"/>
                <a:cs typeface="Calibri"/>
              </a:rPr>
              <a:t>R</a:t>
            </a:r>
            <a:r>
              <a:rPr sz="1600" b="1" cap="small" spc="4" dirty="0">
                <a:latin typeface="Calibri"/>
                <a:cs typeface="Calibri"/>
              </a:rPr>
              <a:t>i</a:t>
            </a:r>
            <a:r>
              <a:rPr sz="1600" b="1" cap="small" spc="11" dirty="0">
                <a:latin typeface="Calibri"/>
                <a:cs typeface="Calibri"/>
              </a:rPr>
              <a:t>g</a:t>
            </a:r>
            <a:r>
              <a:rPr sz="1600" b="1" cap="small" spc="-17" dirty="0">
                <a:latin typeface="Calibri"/>
                <a:cs typeface="Calibri"/>
              </a:rPr>
              <a:t>h</a:t>
            </a:r>
            <a:r>
              <a:rPr sz="1600" b="1" cap="small" dirty="0">
                <a:latin typeface="Calibri"/>
                <a:cs typeface="Calibri"/>
              </a:rPr>
              <a:t>t</a:t>
            </a:r>
            <a:r>
              <a:rPr sz="1600" b="1" cap="small" spc="-4" dirty="0">
                <a:latin typeface="Calibri"/>
                <a:cs typeface="Calibri"/>
              </a:rPr>
              <a:t> </a:t>
            </a:r>
            <a:r>
              <a:rPr sz="1600" b="1" cap="small" spc="11" dirty="0">
                <a:latin typeface="Calibri"/>
                <a:cs typeface="Calibri"/>
              </a:rPr>
              <a:t>t</a:t>
            </a:r>
            <a:r>
              <a:rPr sz="1600" b="1" cap="small" dirty="0">
                <a:latin typeface="Calibri"/>
                <a:cs typeface="Calibri"/>
              </a:rPr>
              <a:t>o</a:t>
            </a:r>
            <a:r>
              <a:rPr sz="1600" b="1" cap="small" spc="-34" dirty="0">
                <a:latin typeface="Calibri"/>
                <a:cs typeface="Calibri"/>
              </a:rPr>
              <a:t> K</a:t>
            </a:r>
            <a:r>
              <a:rPr sz="1600" b="1" cap="small" spc="-24" dirty="0">
                <a:latin typeface="Calibri"/>
                <a:cs typeface="Calibri"/>
              </a:rPr>
              <a:t>n</a:t>
            </a:r>
            <a:r>
              <a:rPr sz="1600" b="1" cap="small" spc="-11" dirty="0">
                <a:latin typeface="Calibri"/>
                <a:cs typeface="Calibri"/>
              </a:rPr>
              <a:t>o</a:t>
            </a:r>
            <a:r>
              <a:rPr sz="1600" b="1" cap="small" spc="-37" dirty="0">
                <a:latin typeface="Calibri"/>
                <a:cs typeface="Calibri"/>
              </a:rPr>
              <a:t>w</a:t>
            </a:r>
            <a:r>
              <a:rPr sz="1600" b="1" cap="small" spc="-13" dirty="0">
                <a:latin typeface="Calibri"/>
                <a:cs typeface="Calibri"/>
              </a:rPr>
              <a:t>”</a:t>
            </a:r>
            <a:endParaRPr lang="en-US" sz="1600" dirty="0">
              <a:latin typeface="Calibri"/>
              <a:ea typeface="Calibri"/>
              <a:cs typeface="Calibri"/>
            </a:endParaRPr>
          </a:p>
          <a:p>
            <a:pPr>
              <a:spcBef>
                <a:spcPts val="7"/>
              </a:spcBef>
            </a:pPr>
            <a:endParaRPr sz="2400" dirty="0">
              <a:latin typeface="Calibri"/>
              <a:cs typeface="Calibri"/>
            </a:endParaRPr>
          </a:p>
          <a:p>
            <a:pPr marL="8255" marR="45085">
              <a:lnSpc>
                <a:spcPct val="101699"/>
              </a:lnSpc>
              <a:spcBef>
                <a:spcPts val="4"/>
              </a:spcBef>
            </a:pPr>
            <a:r>
              <a:rPr sz="1200" dirty="0">
                <a:latin typeface="Calibri"/>
                <a:cs typeface="Calibri"/>
              </a:rPr>
              <a:t>The</a:t>
            </a:r>
            <a:r>
              <a:rPr sz="1200" spc="-11" dirty="0">
                <a:latin typeface="Calibri"/>
                <a:cs typeface="Calibri"/>
              </a:rPr>
              <a:t> </a:t>
            </a:r>
            <a:r>
              <a:rPr sz="1200" dirty="0">
                <a:latin typeface="Calibri"/>
                <a:cs typeface="Calibri"/>
              </a:rPr>
              <a:t>Washoe</a:t>
            </a:r>
            <a:r>
              <a:rPr sz="1200" spc="-7" dirty="0">
                <a:latin typeface="Calibri"/>
                <a:cs typeface="Calibri"/>
              </a:rPr>
              <a:t> County</a:t>
            </a:r>
            <a:r>
              <a:rPr sz="1200" spc="-17" dirty="0">
                <a:latin typeface="Calibri"/>
                <a:cs typeface="Calibri"/>
              </a:rPr>
              <a:t> </a:t>
            </a:r>
            <a:r>
              <a:rPr sz="1200" dirty="0">
                <a:latin typeface="Calibri"/>
                <a:cs typeface="Calibri"/>
              </a:rPr>
              <a:t>School</a:t>
            </a:r>
            <a:r>
              <a:rPr sz="1200" spc="153" dirty="0">
                <a:latin typeface="Calibri"/>
                <a:cs typeface="Calibri"/>
              </a:rPr>
              <a:t> </a:t>
            </a:r>
            <a:r>
              <a:rPr sz="1200" dirty="0">
                <a:latin typeface="Calibri"/>
                <a:cs typeface="Calibri"/>
              </a:rPr>
              <a:t>District</a:t>
            </a:r>
            <a:r>
              <a:rPr sz="1200" spc="153" dirty="0">
                <a:latin typeface="Calibri"/>
                <a:cs typeface="Calibri"/>
              </a:rPr>
              <a:t> </a:t>
            </a:r>
            <a:r>
              <a:rPr sz="1200" dirty="0">
                <a:latin typeface="Calibri"/>
                <a:cs typeface="Calibri"/>
              </a:rPr>
              <a:t>is</a:t>
            </a:r>
            <a:r>
              <a:rPr sz="1200" spc="-11" dirty="0">
                <a:latin typeface="Calibri"/>
                <a:cs typeface="Calibri"/>
              </a:rPr>
              <a:t> </a:t>
            </a:r>
            <a:r>
              <a:rPr sz="1200" dirty="0">
                <a:latin typeface="Calibri"/>
                <a:cs typeface="Calibri"/>
              </a:rPr>
              <a:t>committed</a:t>
            </a:r>
            <a:r>
              <a:rPr sz="1200" spc="150" dirty="0">
                <a:latin typeface="Calibri"/>
                <a:cs typeface="Calibri"/>
              </a:rPr>
              <a:t> </a:t>
            </a:r>
            <a:r>
              <a:rPr sz="1200" dirty="0">
                <a:latin typeface="Calibri"/>
                <a:cs typeface="Calibri"/>
              </a:rPr>
              <a:t>to</a:t>
            </a:r>
            <a:r>
              <a:rPr sz="1200" spc="-7" dirty="0">
                <a:latin typeface="Calibri"/>
                <a:cs typeface="Calibri"/>
              </a:rPr>
              <a:t> </a:t>
            </a:r>
            <a:r>
              <a:rPr sz="1200" dirty="0">
                <a:latin typeface="Calibri"/>
                <a:cs typeface="Calibri"/>
              </a:rPr>
              <a:t>following</a:t>
            </a:r>
            <a:r>
              <a:rPr sz="1200" spc="150" dirty="0">
                <a:latin typeface="Calibri"/>
                <a:cs typeface="Calibri"/>
              </a:rPr>
              <a:t> </a:t>
            </a:r>
            <a:r>
              <a:rPr sz="1200" dirty="0">
                <a:latin typeface="Calibri"/>
                <a:cs typeface="Calibri"/>
              </a:rPr>
              <a:t>all</a:t>
            </a:r>
            <a:r>
              <a:rPr sz="1200" spc="146" dirty="0">
                <a:latin typeface="Calibri"/>
                <a:cs typeface="Calibri"/>
              </a:rPr>
              <a:t> </a:t>
            </a:r>
            <a:r>
              <a:rPr sz="1200" spc="-7" dirty="0">
                <a:latin typeface="Calibri"/>
                <a:cs typeface="Calibri"/>
              </a:rPr>
              <a:t>guidelines </a:t>
            </a:r>
            <a:r>
              <a:rPr sz="1200" dirty="0">
                <a:latin typeface="Calibri"/>
                <a:cs typeface="Calibri"/>
              </a:rPr>
              <a:t>as</a:t>
            </a:r>
            <a:r>
              <a:rPr sz="1200" spc="-7" dirty="0">
                <a:latin typeface="Calibri"/>
                <a:cs typeface="Calibri"/>
              </a:rPr>
              <a:t> established</a:t>
            </a:r>
            <a:r>
              <a:rPr sz="1200" spc="-13" dirty="0">
                <a:latin typeface="Calibri"/>
                <a:cs typeface="Calibri"/>
              </a:rPr>
              <a:t> </a:t>
            </a:r>
            <a:r>
              <a:rPr sz="1200" dirty="0">
                <a:latin typeface="Calibri"/>
                <a:cs typeface="Calibri"/>
              </a:rPr>
              <a:t>under</a:t>
            </a:r>
            <a:r>
              <a:rPr lang="en-US" sz="1200" spc="153" dirty="0">
                <a:latin typeface="Calibri"/>
                <a:cs typeface="Calibri"/>
              </a:rPr>
              <a:t> </a:t>
            </a:r>
            <a:r>
              <a:rPr sz="1200" spc="-17" dirty="0">
                <a:latin typeface="Calibri"/>
                <a:cs typeface="Calibri"/>
              </a:rPr>
              <a:t>the</a:t>
            </a:r>
            <a:r>
              <a:rPr lang="en-US" sz="1200" spc="-17" dirty="0">
                <a:latin typeface="Calibri"/>
                <a:cs typeface="Calibri"/>
              </a:rPr>
              <a:t> </a:t>
            </a:r>
            <a:r>
              <a:rPr sz="1200" dirty="0">
                <a:latin typeface="Calibri"/>
                <a:cs typeface="Calibri"/>
              </a:rPr>
              <a:t>Every</a:t>
            </a:r>
            <a:r>
              <a:rPr sz="1200" spc="-20" dirty="0">
                <a:latin typeface="Calibri"/>
                <a:cs typeface="Calibri"/>
              </a:rPr>
              <a:t> </a:t>
            </a:r>
            <a:r>
              <a:rPr sz="1200" spc="-7" dirty="0">
                <a:latin typeface="Calibri"/>
                <a:cs typeface="Calibri"/>
              </a:rPr>
              <a:t>Student Succeeds</a:t>
            </a:r>
            <a:r>
              <a:rPr sz="1200" spc="-13" dirty="0">
                <a:latin typeface="Calibri"/>
                <a:cs typeface="Calibri"/>
              </a:rPr>
              <a:t> </a:t>
            </a:r>
            <a:r>
              <a:rPr sz="1200" dirty="0">
                <a:latin typeface="Calibri"/>
                <a:cs typeface="Calibri"/>
              </a:rPr>
              <a:t>Act,</a:t>
            </a:r>
            <a:r>
              <a:rPr sz="1200" spc="-20" dirty="0">
                <a:latin typeface="Calibri"/>
                <a:cs typeface="Calibri"/>
              </a:rPr>
              <a:t> </a:t>
            </a:r>
            <a:r>
              <a:rPr sz="1200" spc="-7" dirty="0">
                <a:latin typeface="Calibri"/>
                <a:cs typeface="Calibri"/>
              </a:rPr>
              <a:t>which</a:t>
            </a:r>
            <a:r>
              <a:rPr sz="1200" spc="-24" dirty="0">
                <a:latin typeface="Calibri"/>
                <a:cs typeface="Calibri"/>
              </a:rPr>
              <a:t> </a:t>
            </a:r>
            <a:r>
              <a:rPr sz="1200" dirty="0">
                <a:latin typeface="Calibri"/>
                <a:cs typeface="Calibri"/>
              </a:rPr>
              <a:t>is</a:t>
            </a:r>
            <a:r>
              <a:rPr sz="1200" spc="-17"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effect</a:t>
            </a:r>
            <a:r>
              <a:rPr sz="1200" spc="-24" dirty="0">
                <a:latin typeface="Calibri"/>
                <a:cs typeface="Calibri"/>
              </a:rPr>
              <a:t> </a:t>
            </a:r>
            <a:r>
              <a:rPr sz="1200" spc="-7" dirty="0">
                <a:latin typeface="Calibri"/>
                <a:cs typeface="Calibri"/>
              </a:rPr>
              <a:t>during</a:t>
            </a:r>
            <a:r>
              <a:rPr sz="1200" spc="-20" dirty="0">
                <a:latin typeface="Calibri"/>
                <a:cs typeface="Calibri"/>
              </a:rPr>
              <a:t> </a:t>
            </a:r>
            <a:r>
              <a:rPr sz="1200" dirty="0">
                <a:latin typeface="Calibri"/>
                <a:cs typeface="Calibri"/>
              </a:rPr>
              <a:t>the</a:t>
            </a:r>
            <a:r>
              <a:rPr sz="1200" spc="-4" dirty="0">
                <a:latin typeface="Calibri"/>
                <a:cs typeface="Calibri"/>
              </a:rPr>
              <a:t> </a:t>
            </a:r>
            <a:r>
              <a:rPr lang="en-US" sz="1200" spc="-13" dirty="0">
                <a:latin typeface="Calibri"/>
                <a:cs typeface="Calibri"/>
              </a:rPr>
              <a:t>2024-</a:t>
            </a:r>
            <a:r>
              <a:rPr lang="en-US" sz="1200" dirty="0">
                <a:latin typeface="Calibri"/>
                <a:cs typeface="Calibri"/>
              </a:rPr>
              <a:t>25</a:t>
            </a:r>
            <a:r>
              <a:rPr sz="1200" spc="-27" dirty="0">
                <a:latin typeface="Calibri"/>
                <a:cs typeface="Calibri"/>
              </a:rPr>
              <a:t> </a:t>
            </a:r>
            <a:r>
              <a:rPr sz="1200" dirty="0">
                <a:latin typeface="Calibri"/>
                <a:cs typeface="Calibri"/>
              </a:rPr>
              <a:t>school</a:t>
            </a:r>
            <a:r>
              <a:rPr sz="1200" spc="-13" dirty="0">
                <a:latin typeface="Calibri"/>
                <a:cs typeface="Calibri"/>
              </a:rPr>
              <a:t> </a:t>
            </a:r>
            <a:r>
              <a:rPr sz="1200" spc="-7" dirty="0">
                <a:latin typeface="Calibri"/>
                <a:cs typeface="Calibri"/>
              </a:rPr>
              <a:t>year.</a:t>
            </a:r>
            <a:endParaRPr sz="1200" dirty="0">
              <a:latin typeface="Calibri"/>
              <a:ea typeface="Calibri"/>
              <a:cs typeface="Calibri"/>
            </a:endParaRPr>
          </a:p>
          <a:p>
            <a:pPr>
              <a:spcBef>
                <a:spcPts val="13"/>
              </a:spcBef>
            </a:pPr>
            <a:endParaRPr sz="1200" dirty="0">
              <a:latin typeface="Calibri"/>
              <a:cs typeface="Calibri"/>
            </a:endParaRPr>
          </a:p>
          <a:p>
            <a:pPr marL="32385"/>
            <a:r>
              <a:rPr sz="1200" dirty="0">
                <a:latin typeface="Calibri"/>
                <a:cs typeface="Calibri"/>
              </a:rPr>
              <a:t>You</a:t>
            </a:r>
            <a:r>
              <a:rPr sz="1200" spc="-17" dirty="0">
                <a:latin typeface="Calibri"/>
                <a:cs typeface="Calibri"/>
              </a:rPr>
              <a:t> </a:t>
            </a:r>
            <a:r>
              <a:rPr sz="1200" dirty="0">
                <a:latin typeface="Calibri"/>
                <a:cs typeface="Calibri"/>
              </a:rPr>
              <a:t>have</a:t>
            </a:r>
            <a:r>
              <a:rPr sz="1200" spc="-11"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right</a:t>
            </a:r>
            <a:r>
              <a:rPr sz="1200" spc="-11" dirty="0">
                <a:latin typeface="Calibri"/>
                <a:cs typeface="Calibri"/>
              </a:rPr>
              <a:t> </a:t>
            </a:r>
            <a:r>
              <a:rPr sz="1200" spc="-17" dirty="0">
                <a:latin typeface="Calibri"/>
                <a:cs typeface="Calibri"/>
              </a:rPr>
              <a:t>to:</a:t>
            </a:r>
            <a:endParaRPr sz="1200" dirty="0">
              <a:latin typeface="Calibri"/>
              <a:ea typeface="Calibri"/>
              <a:cs typeface="Calibri"/>
            </a:endParaRPr>
          </a:p>
          <a:p>
            <a:pPr>
              <a:spcBef>
                <a:spcPts val="31"/>
              </a:spcBef>
            </a:pPr>
            <a:endParaRPr sz="1400" dirty="0">
              <a:latin typeface="Calibri"/>
              <a:cs typeface="Calibri"/>
            </a:endParaRPr>
          </a:p>
          <a:p>
            <a:pPr marL="184150" marR="734695" indent="-156210">
              <a:lnSpc>
                <a:spcPct val="101099"/>
              </a:lnSpc>
              <a:buFont typeface="Symbol"/>
              <a:buChar char=""/>
              <a:tabLst>
                <a:tab pos="184000" algn="l"/>
                <a:tab pos="184865" algn="l"/>
              </a:tabLst>
            </a:pPr>
            <a:r>
              <a:rPr sz="1200" dirty="0">
                <a:latin typeface="Calibri"/>
                <a:cs typeface="Calibri"/>
              </a:rPr>
              <a:t>Know</a:t>
            </a:r>
            <a:r>
              <a:rPr sz="1200" spc="-27"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level</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achievement</a:t>
            </a:r>
            <a:r>
              <a:rPr sz="1200" spc="-11" dirty="0">
                <a:latin typeface="Calibri"/>
                <a:cs typeface="Calibri"/>
              </a:rPr>
              <a:t> </a:t>
            </a:r>
            <a:r>
              <a:rPr sz="1200" dirty="0">
                <a:latin typeface="Calibri"/>
                <a:cs typeface="Calibri"/>
              </a:rPr>
              <a:t>their</a:t>
            </a:r>
            <a:r>
              <a:rPr sz="1200" spc="-7" dirty="0">
                <a:latin typeface="Calibri"/>
                <a:cs typeface="Calibri"/>
              </a:rPr>
              <a:t> </a:t>
            </a:r>
            <a:r>
              <a:rPr sz="1200" dirty="0">
                <a:latin typeface="Calibri"/>
                <a:cs typeface="Calibri"/>
              </a:rPr>
              <a:t>child</a:t>
            </a:r>
            <a:r>
              <a:rPr sz="1200" spc="-11" dirty="0">
                <a:latin typeface="Calibri"/>
                <a:cs typeface="Calibri"/>
              </a:rPr>
              <a:t> </a:t>
            </a:r>
            <a:r>
              <a:rPr sz="1200" dirty="0">
                <a:latin typeface="Calibri"/>
                <a:cs typeface="Calibri"/>
              </a:rPr>
              <a:t>attained</a:t>
            </a:r>
            <a:r>
              <a:rPr sz="1200" spc="-7"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state </a:t>
            </a:r>
            <a:r>
              <a:rPr sz="1200" spc="-7" dirty="0">
                <a:latin typeface="Calibri"/>
                <a:cs typeface="Calibri"/>
              </a:rPr>
              <a:t>academic assessments</a:t>
            </a:r>
            <a:endParaRPr sz="1200" dirty="0">
              <a:latin typeface="Calibri"/>
              <a:ea typeface="Calibri"/>
              <a:cs typeface="Calibri"/>
            </a:endParaRPr>
          </a:p>
          <a:p>
            <a:pPr>
              <a:spcBef>
                <a:spcPts val="27"/>
              </a:spcBef>
              <a:buFont typeface="Symbol"/>
              <a:buChar char=""/>
            </a:pPr>
            <a:endParaRPr sz="1200" dirty="0">
              <a:latin typeface="Calibri"/>
              <a:cs typeface="Calibri"/>
            </a:endParaRPr>
          </a:p>
          <a:p>
            <a:pPr marL="184150" marR="456565" indent="-156210">
              <a:lnSpc>
                <a:spcPct val="104099"/>
              </a:lnSpc>
              <a:buFont typeface="Symbol"/>
              <a:buChar char=""/>
              <a:tabLst>
                <a:tab pos="184000" algn="l"/>
                <a:tab pos="184865" algn="l"/>
              </a:tabLst>
            </a:pPr>
            <a:r>
              <a:rPr sz="1200" dirty="0">
                <a:latin typeface="Calibri"/>
                <a:cs typeface="Calibri"/>
              </a:rPr>
              <a:t>Request</a:t>
            </a:r>
            <a:r>
              <a:rPr sz="1200" spc="-17" dirty="0">
                <a:latin typeface="Calibri"/>
                <a:cs typeface="Calibri"/>
              </a:rPr>
              <a:t> </a:t>
            </a:r>
            <a:r>
              <a:rPr sz="1200" spc="-7" dirty="0">
                <a:latin typeface="Calibri"/>
                <a:cs typeface="Calibri"/>
              </a:rPr>
              <a:t>information </a:t>
            </a:r>
            <a:r>
              <a:rPr sz="1200" dirty="0">
                <a:latin typeface="Calibri"/>
                <a:cs typeface="Calibri"/>
              </a:rPr>
              <a:t>on</a:t>
            </a:r>
            <a:r>
              <a:rPr sz="1200" spc="-13" dirty="0">
                <a:latin typeface="Calibri"/>
                <a:cs typeface="Calibri"/>
              </a:rPr>
              <a:t> </a:t>
            </a:r>
            <a:r>
              <a:rPr sz="1200" dirty="0">
                <a:latin typeface="Calibri"/>
                <a:cs typeface="Calibri"/>
              </a:rPr>
              <a:t>the </a:t>
            </a:r>
            <a:r>
              <a:rPr sz="1200" spc="-7" dirty="0">
                <a:latin typeface="Calibri"/>
                <a:cs typeface="Calibri"/>
              </a:rPr>
              <a:t>professional qualifications </a:t>
            </a:r>
            <a:r>
              <a:rPr sz="1200" dirty="0">
                <a:latin typeface="Calibri"/>
                <a:cs typeface="Calibri"/>
              </a:rPr>
              <a:t>of</a:t>
            </a:r>
            <a:r>
              <a:rPr sz="1200" spc="-11" dirty="0">
                <a:latin typeface="Calibri"/>
                <a:cs typeface="Calibri"/>
              </a:rPr>
              <a:t> </a:t>
            </a:r>
            <a:r>
              <a:rPr sz="1200" dirty="0">
                <a:latin typeface="Calibri"/>
                <a:cs typeface="Calibri"/>
              </a:rPr>
              <a:t>your</a:t>
            </a:r>
            <a:r>
              <a:rPr sz="1200" spc="7" dirty="0">
                <a:latin typeface="Calibri"/>
                <a:cs typeface="Calibri"/>
              </a:rPr>
              <a:t> </a:t>
            </a:r>
            <a:r>
              <a:rPr sz="1200" spc="-7" dirty="0">
                <a:latin typeface="Calibri"/>
                <a:cs typeface="Calibri"/>
              </a:rPr>
              <a:t>student’s classroom teachers,</a:t>
            </a:r>
            <a:r>
              <a:rPr sz="1200" spc="-13" dirty="0">
                <a:latin typeface="Calibri"/>
                <a:cs typeface="Calibri"/>
              </a:rPr>
              <a:t> </a:t>
            </a:r>
            <a:r>
              <a:rPr sz="1200" dirty="0">
                <a:latin typeface="Calibri"/>
                <a:cs typeface="Calibri"/>
              </a:rPr>
              <a:t>which</a:t>
            </a:r>
            <a:r>
              <a:rPr sz="1200" spc="-20" dirty="0">
                <a:latin typeface="Calibri"/>
                <a:cs typeface="Calibri"/>
              </a:rPr>
              <a:t> </a:t>
            </a:r>
            <a:r>
              <a:rPr sz="1200" dirty="0">
                <a:latin typeface="Calibri"/>
                <a:cs typeface="Calibri"/>
              </a:rPr>
              <a:t>should</a:t>
            </a:r>
            <a:r>
              <a:rPr sz="1200" spc="-17" dirty="0">
                <a:latin typeface="Calibri"/>
                <a:cs typeface="Calibri"/>
              </a:rPr>
              <a:t> </a:t>
            </a:r>
            <a:r>
              <a:rPr sz="1200" spc="-7" dirty="0">
                <a:latin typeface="Calibri"/>
                <a:cs typeface="Calibri"/>
              </a:rPr>
              <a:t>include</a:t>
            </a:r>
            <a:r>
              <a:rPr sz="1200" spc="-13" dirty="0">
                <a:latin typeface="Calibri"/>
                <a:cs typeface="Calibri"/>
              </a:rPr>
              <a:t> </a:t>
            </a:r>
            <a:r>
              <a:rPr sz="1200" dirty="0">
                <a:latin typeface="Calibri"/>
                <a:cs typeface="Calibri"/>
              </a:rPr>
              <a:t>meeting</a:t>
            </a:r>
            <a:r>
              <a:rPr sz="1200" spc="-24" dirty="0">
                <a:latin typeface="Calibri"/>
                <a:cs typeface="Calibri"/>
              </a:rPr>
              <a:t> </a:t>
            </a:r>
            <a:r>
              <a:rPr sz="1200" spc="-7" dirty="0">
                <a:latin typeface="Calibri"/>
                <a:cs typeface="Calibri"/>
              </a:rPr>
              <a:t>applicable</a:t>
            </a:r>
            <a:r>
              <a:rPr sz="1200" spc="-13" dirty="0">
                <a:latin typeface="Calibri"/>
                <a:cs typeface="Calibri"/>
              </a:rPr>
              <a:t> </a:t>
            </a:r>
            <a:r>
              <a:rPr sz="1200" dirty="0">
                <a:latin typeface="Calibri"/>
                <a:cs typeface="Calibri"/>
              </a:rPr>
              <a:t>NV</a:t>
            </a:r>
            <a:r>
              <a:rPr sz="1200" spc="-4" dirty="0">
                <a:latin typeface="Calibri"/>
                <a:cs typeface="Calibri"/>
              </a:rPr>
              <a:t> </a:t>
            </a:r>
            <a:r>
              <a:rPr sz="1200" dirty="0">
                <a:latin typeface="Calibri"/>
                <a:cs typeface="Calibri"/>
              </a:rPr>
              <a:t>state</a:t>
            </a:r>
            <a:r>
              <a:rPr sz="1200" spc="-13" dirty="0">
                <a:latin typeface="Calibri"/>
                <a:cs typeface="Calibri"/>
              </a:rPr>
              <a:t> </a:t>
            </a:r>
            <a:r>
              <a:rPr sz="1200" dirty="0">
                <a:latin typeface="Calibri"/>
                <a:cs typeface="Calibri"/>
              </a:rPr>
              <a:t>certification</a:t>
            </a:r>
            <a:r>
              <a:rPr sz="1200" spc="-11" dirty="0">
                <a:latin typeface="Calibri"/>
                <a:cs typeface="Calibri"/>
              </a:rPr>
              <a:t> </a:t>
            </a:r>
            <a:r>
              <a:rPr sz="1200" dirty="0">
                <a:latin typeface="Calibri"/>
                <a:cs typeface="Calibri"/>
              </a:rPr>
              <a:t>and</a:t>
            </a:r>
            <a:r>
              <a:rPr sz="1200" spc="-7" dirty="0">
                <a:latin typeface="Calibri"/>
                <a:cs typeface="Calibri"/>
              </a:rPr>
              <a:t> licensure </a:t>
            </a:r>
            <a:r>
              <a:rPr sz="1200" dirty="0">
                <a:latin typeface="Calibri"/>
                <a:cs typeface="Calibri"/>
              </a:rPr>
              <a:t>requirements</a:t>
            </a:r>
            <a:r>
              <a:rPr sz="1200" spc="-17" dirty="0">
                <a:latin typeface="Calibri"/>
                <a:cs typeface="Calibri"/>
              </a:rPr>
              <a:t> </a:t>
            </a:r>
            <a:r>
              <a:rPr sz="1200" dirty="0">
                <a:latin typeface="Calibri"/>
                <a:cs typeface="Calibri"/>
              </a:rPr>
              <a:t>for</a:t>
            </a:r>
            <a:r>
              <a:rPr sz="1200" spc="-7" dirty="0">
                <a:latin typeface="Calibri"/>
                <a:cs typeface="Calibri"/>
              </a:rPr>
              <a:t> </a:t>
            </a:r>
            <a:r>
              <a:rPr sz="1200" dirty="0">
                <a:latin typeface="Calibri"/>
                <a:cs typeface="Calibri"/>
              </a:rPr>
              <a:t>the</a:t>
            </a:r>
            <a:r>
              <a:rPr sz="1200" spc="-7" dirty="0">
                <a:latin typeface="Calibri"/>
                <a:cs typeface="Calibri"/>
              </a:rPr>
              <a:t> </a:t>
            </a:r>
            <a:r>
              <a:rPr sz="1200" dirty="0">
                <a:latin typeface="Calibri"/>
                <a:cs typeface="Calibri"/>
              </a:rPr>
              <a:t>grade</a:t>
            </a:r>
            <a:r>
              <a:rPr sz="1200" spc="-13" dirty="0">
                <a:latin typeface="Calibri"/>
                <a:cs typeface="Calibri"/>
              </a:rPr>
              <a:t> </a:t>
            </a:r>
            <a:r>
              <a:rPr sz="1200" dirty="0">
                <a:latin typeface="Calibri"/>
                <a:cs typeface="Calibri"/>
              </a:rPr>
              <a:t>levels</a:t>
            </a:r>
            <a:r>
              <a:rPr sz="1200" spc="-11" dirty="0">
                <a:latin typeface="Calibri"/>
                <a:cs typeface="Calibri"/>
              </a:rPr>
              <a:t> </a:t>
            </a:r>
            <a:r>
              <a:rPr sz="1200" dirty="0">
                <a:latin typeface="Calibri"/>
                <a:cs typeface="Calibri"/>
              </a:rPr>
              <a:t>and</a:t>
            </a:r>
            <a:r>
              <a:rPr sz="1200" spc="-11" dirty="0">
                <a:latin typeface="Calibri"/>
                <a:cs typeface="Calibri"/>
              </a:rPr>
              <a:t> </a:t>
            </a:r>
            <a:r>
              <a:rPr sz="1200" dirty="0">
                <a:latin typeface="Calibri"/>
                <a:cs typeface="Calibri"/>
              </a:rPr>
              <a:t>subject</a:t>
            </a:r>
            <a:r>
              <a:rPr sz="1200" spc="-7" dirty="0">
                <a:latin typeface="Calibri"/>
                <a:cs typeface="Calibri"/>
              </a:rPr>
              <a:t> </a:t>
            </a:r>
            <a:r>
              <a:rPr sz="1200" dirty="0">
                <a:latin typeface="Calibri"/>
                <a:cs typeface="Calibri"/>
              </a:rPr>
              <a:t>areas</a:t>
            </a:r>
            <a:r>
              <a:rPr sz="1200" spc="-4"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which</a:t>
            </a:r>
            <a:r>
              <a:rPr sz="1200" spc="-13"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teacher</a:t>
            </a:r>
            <a:r>
              <a:rPr sz="1200" spc="-7" dirty="0">
                <a:latin typeface="Calibri"/>
                <a:cs typeface="Calibri"/>
              </a:rPr>
              <a:t> provides </a:t>
            </a:r>
            <a:r>
              <a:rPr sz="1200" dirty="0">
                <a:latin typeface="Calibri"/>
                <a:cs typeface="Calibri"/>
              </a:rPr>
              <a:t>instruction.</a:t>
            </a:r>
            <a:r>
              <a:rPr sz="1200" spc="133" dirty="0">
                <a:latin typeface="Calibri"/>
                <a:cs typeface="Calibri"/>
              </a:rPr>
              <a:t> </a:t>
            </a:r>
            <a:r>
              <a:rPr sz="1200" dirty="0">
                <a:latin typeface="Calibri"/>
                <a:cs typeface="Calibri"/>
              </a:rPr>
              <a:t>This</a:t>
            </a:r>
            <a:r>
              <a:rPr sz="1200" spc="-17" dirty="0">
                <a:latin typeface="Calibri"/>
                <a:cs typeface="Calibri"/>
              </a:rPr>
              <a:t> </a:t>
            </a:r>
            <a:r>
              <a:rPr sz="1200" dirty="0">
                <a:latin typeface="Calibri"/>
                <a:cs typeface="Calibri"/>
              </a:rPr>
              <a:t>would</a:t>
            </a:r>
            <a:r>
              <a:rPr sz="1200" spc="-13" dirty="0">
                <a:latin typeface="Calibri"/>
                <a:cs typeface="Calibri"/>
              </a:rPr>
              <a:t> </a:t>
            </a:r>
            <a:r>
              <a:rPr sz="1200" dirty="0">
                <a:latin typeface="Calibri"/>
                <a:cs typeface="Calibri"/>
              </a:rPr>
              <a:t>include</a:t>
            </a:r>
            <a:r>
              <a:rPr sz="1200" spc="-7" dirty="0">
                <a:latin typeface="Calibri"/>
                <a:cs typeface="Calibri"/>
              </a:rPr>
              <a:t> </a:t>
            </a:r>
            <a:r>
              <a:rPr sz="1200" dirty="0">
                <a:latin typeface="Calibri"/>
                <a:cs typeface="Calibri"/>
              </a:rPr>
              <a:t>teaching</a:t>
            </a:r>
            <a:r>
              <a:rPr sz="1200" spc="-13" dirty="0">
                <a:latin typeface="Calibri"/>
                <a:cs typeface="Calibri"/>
              </a:rPr>
              <a:t> </a:t>
            </a:r>
            <a:r>
              <a:rPr sz="1200" dirty="0">
                <a:latin typeface="Calibri"/>
                <a:cs typeface="Calibri"/>
              </a:rPr>
              <a:t>under</a:t>
            </a:r>
            <a:r>
              <a:rPr sz="1200" spc="-13" dirty="0">
                <a:latin typeface="Calibri"/>
                <a:cs typeface="Calibri"/>
              </a:rPr>
              <a:t> </a:t>
            </a:r>
            <a:r>
              <a:rPr sz="1200" dirty="0">
                <a:latin typeface="Calibri"/>
                <a:cs typeface="Calibri"/>
              </a:rPr>
              <a:t>emergency</a:t>
            </a:r>
            <a:r>
              <a:rPr sz="1200" spc="-17" dirty="0">
                <a:latin typeface="Calibri"/>
                <a:cs typeface="Calibri"/>
              </a:rPr>
              <a:t> </a:t>
            </a:r>
            <a:r>
              <a:rPr sz="1200" dirty="0">
                <a:latin typeface="Calibri"/>
                <a:cs typeface="Calibri"/>
              </a:rPr>
              <a:t>or</a:t>
            </a:r>
            <a:r>
              <a:rPr sz="1200" spc="-17" dirty="0">
                <a:latin typeface="Calibri"/>
                <a:cs typeface="Calibri"/>
              </a:rPr>
              <a:t> </a:t>
            </a:r>
            <a:r>
              <a:rPr sz="1200" dirty="0">
                <a:latin typeface="Calibri"/>
                <a:cs typeface="Calibri"/>
              </a:rPr>
              <a:t>other</a:t>
            </a:r>
            <a:r>
              <a:rPr sz="1200" spc="-11" dirty="0">
                <a:latin typeface="Calibri"/>
                <a:cs typeface="Calibri"/>
              </a:rPr>
              <a:t> </a:t>
            </a:r>
            <a:r>
              <a:rPr sz="1200" dirty="0">
                <a:latin typeface="Calibri"/>
                <a:cs typeface="Calibri"/>
              </a:rPr>
              <a:t>provisional</a:t>
            </a:r>
            <a:r>
              <a:rPr sz="1200" spc="-11" dirty="0">
                <a:latin typeface="Calibri"/>
                <a:cs typeface="Calibri"/>
              </a:rPr>
              <a:t> </a:t>
            </a:r>
            <a:r>
              <a:rPr sz="1200" dirty="0">
                <a:latin typeface="Calibri"/>
                <a:cs typeface="Calibri"/>
              </a:rPr>
              <a:t>status</a:t>
            </a:r>
            <a:r>
              <a:rPr sz="1200" spc="-11" dirty="0">
                <a:latin typeface="Calibri"/>
                <a:cs typeface="Calibri"/>
              </a:rPr>
              <a:t> </a:t>
            </a:r>
            <a:r>
              <a:rPr sz="1200" dirty="0">
                <a:latin typeface="Calibri"/>
                <a:cs typeface="Calibri"/>
              </a:rPr>
              <a:t>and</a:t>
            </a:r>
            <a:r>
              <a:rPr sz="1200" spc="-11" dirty="0">
                <a:latin typeface="Calibri"/>
                <a:cs typeface="Calibri"/>
              </a:rPr>
              <a:t> </a:t>
            </a:r>
            <a:r>
              <a:rPr sz="1200" spc="-17" dirty="0">
                <a:latin typeface="Calibri"/>
                <a:cs typeface="Calibri"/>
              </a:rPr>
              <a:t>is </a:t>
            </a:r>
            <a:r>
              <a:rPr sz="1200" dirty="0">
                <a:latin typeface="Calibri"/>
                <a:cs typeface="Calibri"/>
              </a:rPr>
              <a:t>teaching</a:t>
            </a:r>
            <a:r>
              <a:rPr sz="1200" spc="-11" dirty="0">
                <a:latin typeface="Calibri"/>
                <a:cs typeface="Calibri"/>
              </a:rPr>
              <a:t> </a:t>
            </a:r>
            <a:r>
              <a:rPr sz="1200" dirty="0">
                <a:latin typeface="Calibri"/>
                <a:cs typeface="Calibri"/>
              </a:rPr>
              <a:t>in</a:t>
            </a:r>
            <a:r>
              <a:rPr sz="1200" spc="-4" dirty="0">
                <a:latin typeface="Calibri"/>
                <a:cs typeface="Calibri"/>
              </a:rPr>
              <a:t> </a:t>
            </a:r>
            <a:r>
              <a:rPr sz="1200" dirty="0">
                <a:latin typeface="Calibri"/>
                <a:cs typeface="Calibri"/>
              </a:rPr>
              <a:t>the</a:t>
            </a:r>
            <a:r>
              <a:rPr sz="1200" spc="-17" dirty="0">
                <a:latin typeface="Calibri"/>
                <a:cs typeface="Calibri"/>
              </a:rPr>
              <a:t> </a:t>
            </a:r>
            <a:r>
              <a:rPr sz="1200" dirty="0">
                <a:latin typeface="Calibri"/>
                <a:cs typeface="Calibri"/>
              </a:rPr>
              <a:t>field</a:t>
            </a:r>
            <a:r>
              <a:rPr sz="1200" spc="-13" dirty="0">
                <a:latin typeface="Calibri"/>
                <a:cs typeface="Calibri"/>
              </a:rPr>
              <a:t> </a:t>
            </a:r>
            <a:r>
              <a:rPr sz="1200" dirty="0">
                <a:latin typeface="Calibri"/>
                <a:cs typeface="Calibri"/>
              </a:rPr>
              <a:t>of</a:t>
            </a:r>
            <a:r>
              <a:rPr sz="1200" spc="-4" dirty="0">
                <a:latin typeface="Calibri"/>
                <a:cs typeface="Calibri"/>
              </a:rPr>
              <a:t> </a:t>
            </a:r>
            <a:r>
              <a:rPr sz="1200" dirty="0">
                <a:latin typeface="Calibri"/>
                <a:cs typeface="Calibri"/>
              </a:rPr>
              <a:t>discipline</a:t>
            </a:r>
            <a:r>
              <a:rPr sz="1200" spc="-4" dirty="0">
                <a:latin typeface="Calibri"/>
                <a:cs typeface="Calibri"/>
              </a:rPr>
              <a:t> </a:t>
            </a:r>
            <a:r>
              <a:rPr sz="1200" dirty="0">
                <a:latin typeface="Calibri"/>
                <a:cs typeface="Calibri"/>
              </a:rPr>
              <a:t>of</a:t>
            </a:r>
            <a:r>
              <a:rPr sz="1200" spc="-11"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certification.</a:t>
            </a:r>
            <a:endParaRPr sz="1200" dirty="0">
              <a:latin typeface="Calibri"/>
              <a:ea typeface="Calibri"/>
              <a:cs typeface="Calibri"/>
            </a:endParaRPr>
          </a:p>
          <a:p>
            <a:pPr>
              <a:spcBef>
                <a:spcPts val="7"/>
              </a:spcBef>
              <a:buFont typeface="Symbol"/>
              <a:buChar char=""/>
            </a:pPr>
            <a:endParaRPr sz="1200" dirty="0">
              <a:latin typeface="Calibri"/>
              <a:cs typeface="Calibri"/>
            </a:endParaRPr>
          </a:p>
          <a:p>
            <a:pPr marL="184150" marR="589915" indent="-156210">
              <a:lnSpc>
                <a:spcPct val="103600"/>
              </a:lnSpc>
              <a:buFont typeface="Symbol"/>
              <a:buChar char=""/>
              <a:tabLst>
                <a:tab pos="184000" algn="l"/>
                <a:tab pos="184865" algn="l"/>
              </a:tabLst>
            </a:pPr>
            <a:r>
              <a:rPr sz="1200" dirty="0">
                <a:latin typeface="Calibri"/>
                <a:cs typeface="Calibri"/>
              </a:rPr>
              <a:t>Request</a:t>
            </a:r>
            <a:r>
              <a:rPr sz="1200" spc="-11" dirty="0">
                <a:latin typeface="Calibri"/>
                <a:cs typeface="Calibri"/>
              </a:rPr>
              <a:t> </a:t>
            </a:r>
            <a:r>
              <a:rPr sz="1200" spc="-7" dirty="0">
                <a:latin typeface="Calibri"/>
                <a:cs typeface="Calibri"/>
              </a:rPr>
              <a:t>Information</a:t>
            </a:r>
            <a:r>
              <a:rPr sz="1200" spc="-17" dirty="0">
                <a:latin typeface="Calibri"/>
                <a:cs typeface="Calibri"/>
              </a:rPr>
              <a:t> </a:t>
            </a:r>
            <a:r>
              <a:rPr sz="1200" dirty="0">
                <a:latin typeface="Calibri"/>
                <a:cs typeface="Calibri"/>
              </a:rPr>
              <a:t>on</a:t>
            </a:r>
            <a:r>
              <a:rPr sz="1200" spc="-13"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paraprofessionals</a:t>
            </a:r>
            <a:r>
              <a:rPr sz="1200" spc="-11" dirty="0">
                <a:latin typeface="Calibri"/>
                <a:cs typeface="Calibri"/>
              </a:rPr>
              <a:t> </a:t>
            </a:r>
            <a:r>
              <a:rPr sz="1200" spc="-7" dirty="0">
                <a:latin typeface="Calibri"/>
                <a:cs typeface="Calibri"/>
              </a:rPr>
              <a:t>(teacher</a:t>
            </a:r>
            <a:r>
              <a:rPr sz="1200" dirty="0">
                <a:latin typeface="Calibri"/>
                <a:cs typeface="Calibri"/>
              </a:rPr>
              <a:t> aides,</a:t>
            </a:r>
            <a:r>
              <a:rPr sz="1200" spc="-7" dirty="0">
                <a:latin typeface="Calibri"/>
                <a:cs typeface="Calibri"/>
              </a:rPr>
              <a:t> teacher</a:t>
            </a:r>
            <a:r>
              <a:rPr sz="1200" dirty="0">
                <a:latin typeface="Calibri"/>
                <a:cs typeface="Calibri"/>
              </a:rPr>
              <a:t> </a:t>
            </a:r>
            <a:r>
              <a:rPr sz="1200" spc="-7" dirty="0">
                <a:latin typeface="Calibri"/>
                <a:cs typeface="Calibri"/>
              </a:rPr>
              <a:t>assistants,</a:t>
            </a:r>
            <a:r>
              <a:rPr sz="1200" spc="-11" dirty="0">
                <a:latin typeface="Calibri"/>
                <a:cs typeface="Calibri"/>
              </a:rPr>
              <a:t> </a:t>
            </a:r>
            <a:r>
              <a:rPr sz="1200" spc="-7" dirty="0">
                <a:latin typeface="Calibri"/>
                <a:cs typeface="Calibri"/>
              </a:rPr>
              <a:t>etc.) providing</a:t>
            </a:r>
            <a:r>
              <a:rPr sz="1200" spc="-37" dirty="0">
                <a:latin typeface="Calibri"/>
                <a:cs typeface="Calibri"/>
              </a:rPr>
              <a:t> </a:t>
            </a:r>
            <a:r>
              <a:rPr sz="1200" dirty="0">
                <a:latin typeface="Calibri"/>
                <a:cs typeface="Calibri"/>
              </a:rPr>
              <a:t>services</a:t>
            </a:r>
            <a:r>
              <a:rPr sz="1200" spc="-17"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your</a:t>
            </a:r>
            <a:r>
              <a:rPr sz="1200" spc="-13" dirty="0">
                <a:latin typeface="Calibri"/>
                <a:cs typeface="Calibri"/>
              </a:rPr>
              <a:t> </a:t>
            </a:r>
            <a:r>
              <a:rPr sz="1200" dirty="0">
                <a:latin typeface="Calibri"/>
                <a:cs typeface="Calibri"/>
              </a:rPr>
              <a:t>child.</a:t>
            </a:r>
            <a:r>
              <a:rPr sz="1200" spc="133" dirty="0">
                <a:latin typeface="Calibri"/>
                <a:cs typeface="Calibri"/>
              </a:rPr>
              <a:t> </a:t>
            </a:r>
            <a:r>
              <a:rPr sz="1200" dirty="0">
                <a:latin typeface="Calibri"/>
                <a:cs typeface="Calibri"/>
              </a:rPr>
              <a:t>Paraprofessionals</a:t>
            </a:r>
            <a:r>
              <a:rPr sz="1200" spc="-11" dirty="0">
                <a:latin typeface="Calibri"/>
                <a:cs typeface="Calibri"/>
              </a:rPr>
              <a:t> </a:t>
            </a:r>
            <a:r>
              <a:rPr sz="1200" dirty="0">
                <a:latin typeface="Calibri"/>
                <a:cs typeface="Calibri"/>
              </a:rPr>
              <a:t>should</a:t>
            </a:r>
            <a:r>
              <a:rPr sz="1200" spc="-13" dirty="0">
                <a:latin typeface="Calibri"/>
                <a:cs typeface="Calibri"/>
              </a:rPr>
              <a:t> </a:t>
            </a:r>
            <a:r>
              <a:rPr sz="1200" dirty="0">
                <a:latin typeface="Calibri"/>
                <a:cs typeface="Calibri"/>
              </a:rPr>
              <a:t>meet</a:t>
            </a:r>
            <a:r>
              <a:rPr sz="1200" spc="-20" dirty="0">
                <a:latin typeface="Calibri"/>
                <a:cs typeface="Calibri"/>
              </a:rPr>
              <a:t> </a:t>
            </a:r>
            <a:r>
              <a:rPr sz="1200" dirty="0">
                <a:latin typeface="Calibri"/>
                <a:cs typeface="Calibri"/>
              </a:rPr>
              <a:t>one</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the</a:t>
            </a:r>
            <a:r>
              <a:rPr sz="1200" spc="-17" dirty="0">
                <a:latin typeface="Calibri"/>
                <a:cs typeface="Calibri"/>
              </a:rPr>
              <a:t> </a:t>
            </a:r>
            <a:r>
              <a:rPr sz="1200" spc="-7" dirty="0">
                <a:latin typeface="Calibri"/>
                <a:cs typeface="Calibri"/>
              </a:rPr>
              <a:t>minimum </a:t>
            </a:r>
            <a:r>
              <a:rPr sz="1200" dirty="0">
                <a:latin typeface="Calibri"/>
                <a:cs typeface="Calibri"/>
              </a:rPr>
              <a:t>requirements,</a:t>
            </a:r>
            <a:r>
              <a:rPr sz="1200" spc="-20" dirty="0">
                <a:latin typeface="Calibri"/>
                <a:cs typeface="Calibri"/>
              </a:rPr>
              <a:t> </a:t>
            </a:r>
            <a:r>
              <a:rPr sz="1200" dirty="0">
                <a:latin typeface="Calibri"/>
                <a:cs typeface="Calibri"/>
              </a:rPr>
              <a:t>which</a:t>
            </a:r>
            <a:r>
              <a:rPr sz="1200" spc="-11" dirty="0">
                <a:latin typeface="Calibri"/>
                <a:cs typeface="Calibri"/>
              </a:rPr>
              <a:t> </a:t>
            </a:r>
            <a:r>
              <a:rPr sz="1200" dirty="0">
                <a:latin typeface="Calibri"/>
                <a:cs typeface="Calibri"/>
              </a:rPr>
              <a:t>is</a:t>
            </a:r>
            <a:r>
              <a:rPr sz="1200" spc="-7" dirty="0">
                <a:latin typeface="Calibri"/>
                <a:cs typeface="Calibri"/>
              </a:rPr>
              <a:t> </a:t>
            </a:r>
            <a:r>
              <a:rPr sz="1200" dirty="0">
                <a:latin typeface="Calibri"/>
                <a:cs typeface="Calibri"/>
              </a:rPr>
              <a:t>a</a:t>
            </a:r>
            <a:r>
              <a:rPr sz="1200" spc="-13" dirty="0">
                <a:latin typeface="Calibri"/>
                <a:cs typeface="Calibri"/>
              </a:rPr>
              <a:t> </a:t>
            </a:r>
            <a:r>
              <a:rPr sz="1200" dirty="0">
                <a:latin typeface="Calibri"/>
                <a:cs typeface="Calibri"/>
              </a:rPr>
              <a:t>minimum</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48</a:t>
            </a:r>
            <a:r>
              <a:rPr sz="1200" spc="-11" dirty="0">
                <a:latin typeface="Calibri"/>
                <a:cs typeface="Calibri"/>
              </a:rPr>
              <a:t> </a:t>
            </a:r>
            <a:r>
              <a:rPr sz="1200" dirty="0">
                <a:latin typeface="Calibri"/>
                <a:cs typeface="Calibri"/>
              </a:rPr>
              <a:t>college</a:t>
            </a:r>
            <a:r>
              <a:rPr sz="1200" spc="-13" dirty="0">
                <a:latin typeface="Calibri"/>
                <a:cs typeface="Calibri"/>
              </a:rPr>
              <a:t> </a:t>
            </a:r>
            <a:r>
              <a:rPr sz="1200" dirty="0">
                <a:latin typeface="Calibri"/>
                <a:cs typeface="Calibri"/>
              </a:rPr>
              <a:t>credit</a:t>
            </a:r>
            <a:r>
              <a:rPr sz="1200" spc="-13" dirty="0">
                <a:latin typeface="Calibri"/>
                <a:cs typeface="Calibri"/>
              </a:rPr>
              <a:t> </a:t>
            </a:r>
            <a:r>
              <a:rPr sz="1200" dirty="0">
                <a:latin typeface="Calibri"/>
                <a:cs typeface="Calibri"/>
              </a:rPr>
              <a:t>hours,</a:t>
            </a:r>
            <a:r>
              <a:rPr sz="1200" spc="-4" dirty="0">
                <a:latin typeface="Calibri"/>
                <a:cs typeface="Calibri"/>
              </a:rPr>
              <a:t> </a:t>
            </a:r>
            <a:r>
              <a:rPr sz="1200" dirty="0">
                <a:latin typeface="Calibri"/>
                <a:cs typeface="Calibri"/>
              </a:rPr>
              <a:t>an</a:t>
            </a:r>
            <a:r>
              <a:rPr sz="1200" spc="-11" dirty="0">
                <a:latin typeface="Calibri"/>
                <a:cs typeface="Calibri"/>
              </a:rPr>
              <a:t> </a:t>
            </a:r>
            <a:r>
              <a:rPr sz="1200" dirty="0">
                <a:latin typeface="Calibri"/>
                <a:cs typeface="Calibri"/>
              </a:rPr>
              <a:t>associate</a:t>
            </a:r>
            <a:r>
              <a:rPr sz="1200" spc="-11" dirty="0">
                <a:latin typeface="Calibri"/>
                <a:cs typeface="Calibri"/>
              </a:rPr>
              <a:t> </a:t>
            </a:r>
            <a:r>
              <a:rPr sz="1200" dirty="0">
                <a:latin typeface="Calibri"/>
                <a:cs typeface="Calibri"/>
              </a:rPr>
              <a:t>degree</a:t>
            </a:r>
            <a:r>
              <a:rPr sz="1200" spc="-11" dirty="0">
                <a:latin typeface="Calibri"/>
                <a:cs typeface="Calibri"/>
              </a:rPr>
              <a:t> </a:t>
            </a:r>
            <a:r>
              <a:rPr sz="1200" spc="-17" dirty="0">
                <a:latin typeface="Calibri"/>
                <a:cs typeface="Calibri"/>
              </a:rPr>
              <a:t>(or </a:t>
            </a:r>
            <a:r>
              <a:rPr sz="1200" dirty="0">
                <a:latin typeface="Calibri"/>
                <a:cs typeface="Calibri"/>
              </a:rPr>
              <a:t>higher),</a:t>
            </a:r>
            <a:r>
              <a:rPr sz="1200" spc="-11"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score</a:t>
            </a:r>
            <a:r>
              <a:rPr sz="1200" spc="-11" dirty="0">
                <a:latin typeface="Calibri"/>
                <a:cs typeface="Calibri"/>
              </a:rPr>
              <a:t> </a:t>
            </a:r>
            <a:r>
              <a:rPr sz="1200" dirty="0">
                <a:latin typeface="Calibri"/>
                <a:cs typeface="Calibri"/>
              </a:rPr>
              <a:t>at</a:t>
            </a:r>
            <a:r>
              <a:rPr sz="1200" spc="-7" dirty="0">
                <a:latin typeface="Calibri"/>
                <a:cs typeface="Calibri"/>
              </a:rPr>
              <a:t> </a:t>
            </a:r>
            <a:r>
              <a:rPr sz="1200" dirty="0">
                <a:latin typeface="Calibri"/>
                <a:cs typeface="Calibri"/>
              </a:rPr>
              <a:t>least</a:t>
            </a:r>
            <a:r>
              <a:rPr sz="1200" spc="-13"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on</a:t>
            </a:r>
            <a:r>
              <a:rPr sz="1200" spc="-17"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Parapro</a:t>
            </a:r>
            <a:r>
              <a:rPr sz="1200" spc="-4" dirty="0">
                <a:latin typeface="Calibri"/>
                <a:cs typeface="Calibri"/>
              </a:rPr>
              <a:t> </a:t>
            </a:r>
            <a:r>
              <a:rPr sz="1200" spc="-7" dirty="0">
                <a:latin typeface="Calibri"/>
                <a:cs typeface="Calibri"/>
              </a:rPr>
              <a:t>Assessment.</a:t>
            </a:r>
            <a:endParaRPr sz="1200" dirty="0">
              <a:latin typeface="Calibri"/>
              <a:ea typeface="Calibri"/>
              <a:cs typeface="Calibri"/>
            </a:endParaRPr>
          </a:p>
          <a:p>
            <a:pPr>
              <a:spcBef>
                <a:spcPts val="17"/>
              </a:spcBef>
              <a:buFont typeface="Symbol"/>
              <a:buChar char=""/>
            </a:pPr>
            <a:endParaRPr sz="1400" dirty="0">
              <a:latin typeface="Calibri"/>
              <a:cs typeface="Calibri"/>
            </a:endParaRPr>
          </a:p>
          <a:p>
            <a:pPr marL="192405" marR="580390" indent="-164465">
              <a:lnSpc>
                <a:spcPct val="101699"/>
              </a:lnSpc>
              <a:buFont typeface="Symbol"/>
              <a:buChar char=""/>
              <a:tabLst>
                <a:tab pos="184000" algn="l"/>
                <a:tab pos="184865" algn="l"/>
              </a:tabLst>
            </a:pPr>
            <a:r>
              <a:rPr sz="1200" dirty="0">
                <a:latin typeface="Calibri"/>
                <a:cs typeface="Calibri"/>
              </a:rPr>
              <a:t>Be</a:t>
            </a:r>
            <a:r>
              <a:rPr sz="1200" spc="-4" dirty="0">
                <a:latin typeface="Calibri"/>
                <a:cs typeface="Calibri"/>
              </a:rPr>
              <a:t> </a:t>
            </a:r>
            <a:r>
              <a:rPr sz="1200" dirty="0">
                <a:latin typeface="Calibri"/>
                <a:cs typeface="Calibri"/>
              </a:rPr>
              <a:t>provided</a:t>
            </a:r>
            <a:r>
              <a:rPr sz="1200" spc="-4" dirty="0">
                <a:latin typeface="Calibri"/>
                <a:cs typeface="Calibri"/>
              </a:rPr>
              <a:t> </a:t>
            </a:r>
            <a:r>
              <a:rPr sz="1200" dirty="0">
                <a:latin typeface="Calibri"/>
                <a:cs typeface="Calibri"/>
              </a:rPr>
              <a:t>timely</a:t>
            </a:r>
            <a:r>
              <a:rPr sz="1200" spc="7" dirty="0">
                <a:latin typeface="Calibri"/>
                <a:cs typeface="Calibri"/>
              </a:rPr>
              <a:t> </a:t>
            </a:r>
            <a:r>
              <a:rPr sz="1200" dirty="0">
                <a:latin typeface="Calibri"/>
                <a:cs typeface="Calibri"/>
              </a:rPr>
              <a:t>notice</a:t>
            </a:r>
            <a:r>
              <a:rPr sz="1200" spc="11" dirty="0">
                <a:latin typeface="Calibri"/>
                <a:cs typeface="Calibri"/>
              </a:rPr>
              <a:t> </a:t>
            </a:r>
            <a:r>
              <a:rPr sz="1200" dirty="0">
                <a:latin typeface="Calibri"/>
                <a:cs typeface="Calibri"/>
              </a:rPr>
              <a:t>that</a:t>
            </a:r>
            <a:r>
              <a:rPr sz="1200" spc="7" dirty="0">
                <a:latin typeface="Calibri"/>
                <a:cs typeface="Calibri"/>
              </a:rPr>
              <a:t> </a:t>
            </a:r>
            <a:r>
              <a:rPr sz="1200" dirty="0">
                <a:latin typeface="Calibri"/>
                <a:cs typeface="Calibri"/>
              </a:rPr>
              <a:t>your child</a:t>
            </a:r>
            <a:r>
              <a:rPr sz="1200" spc="7" dirty="0">
                <a:latin typeface="Calibri"/>
                <a:cs typeface="Calibri"/>
              </a:rPr>
              <a:t> </a:t>
            </a:r>
            <a:r>
              <a:rPr sz="1200" dirty="0">
                <a:latin typeface="Calibri"/>
                <a:cs typeface="Calibri"/>
              </a:rPr>
              <a:t>has</a:t>
            </a:r>
            <a:r>
              <a:rPr sz="1200" spc="11" dirty="0">
                <a:latin typeface="Calibri"/>
                <a:cs typeface="Calibri"/>
              </a:rPr>
              <a:t> </a:t>
            </a:r>
            <a:r>
              <a:rPr sz="1200" dirty="0">
                <a:latin typeface="Calibri"/>
                <a:cs typeface="Calibri"/>
              </a:rPr>
              <a:t>been</a:t>
            </a:r>
            <a:r>
              <a:rPr sz="1200" spc="7" dirty="0">
                <a:latin typeface="Calibri"/>
                <a:cs typeface="Calibri"/>
              </a:rPr>
              <a:t> </a:t>
            </a:r>
            <a:r>
              <a:rPr sz="1200" dirty="0">
                <a:latin typeface="Calibri"/>
                <a:cs typeface="Calibri"/>
              </a:rPr>
              <a:t>assigned</a:t>
            </a:r>
            <a:r>
              <a:rPr lang="en-US" sz="1200"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taught</a:t>
            </a:r>
            <a:r>
              <a:rPr sz="1200" spc="7" dirty="0">
                <a:latin typeface="Calibri"/>
                <a:cs typeface="Calibri"/>
              </a:rPr>
              <a:t> </a:t>
            </a:r>
            <a:r>
              <a:rPr sz="1200" dirty="0">
                <a:latin typeface="Calibri"/>
                <a:cs typeface="Calibri"/>
              </a:rPr>
              <a:t>for</a:t>
            </a:r>
            <a:r>
              <a:rPr sz="1200" spc="4" dirty="0">
                <a:latin typeface="Calibri"/>
                <a:cs typeface="Calibri"/>
              </a:rPr>
              <a:t> </a:t>
            </a:r>
            <a:r>
              <a:rPr sz="1200" dirty="0">
                <a:latin typeface="Calibri"/>
                <a:cs typeface="Calibri"/>
              </a:rPr>
              <a:t>4</a:t>
            </a:r>
            <a:r>
              <a:rPr sz="1200" spc="11" dirty="0">
                <a:latin typeface="Calibri"/>
                <a:cs typeface="Calibri"/>
              </a:rPr>
              <a:t> </a:t>
            </a:r>
            <a:r>
              <a:rPr sz="1200" dirty="0">
                <a:latin typeface="Calibri"/>
                <a:cs typeface="Calibri"/>
              </a:rPr>
              <a:t>or</a:t>
            </a:r>
            <a:r>
              <a:rPr sz="1200" spc="4" dirty="0">
                <a:latin typeface="Calibri"/>
                <a:cs typeface="Calibri"/>
              </a:rPr>
              <a:t> </a:t>
            </a:r>
            <a:r>
              <a:rPr sz="1200" spc="-13" dirty="0">
                <a:latin typeface="Calibri"/>
                <a:cs typeface="Calibri"/>
              </a:rPr>
              <a:t>more </a:t>
            </a:r>
            <a:r>
              <a:rPr sz="1200" dirty="0">
                <a:latin typeface="Calibri"/>
                <a:cs typeface="Calibri"/>
              </a:rPr>
              <a:t>consecutive</a:t>
            </a:r>
            <a:r>
              <a:rPr sz="1200" spc="11" dirty="0">
                <a:latin typeface="Calibri"/>
                <a:cs typeface="Calibri"/>
              </a:rPr>
              <a:t> </a:t>
            </a:r>
            <a:r>
              <a:rPr sz="1200" dirty="0">
                <a:latin typeface="Calibri"/>
                <a:cs typeface="Calibri"/>
              </a:rPr>
              <a:t>weeks</a:t>
            </a:r>
            <a:r>
              <a:rPr sz="1200" spc="11" dirty="0">
                <a:latin typeface="Calibri"/>
                <a:cs typeface="Calibri"/>
              </a:rPr>
              <a:t> </a:t>
            </a:r>
            <a:r>
              <a:rPr sz="1200" dirty="0">
                <a:latin typeface="Calibri"/>
                <a:cs typeface="Calibri"/>
              </a:rPr>
              <a:t>by</a:t>
            </a:r>
            <a:r>
              <a:rPr sz="1200" spc="13" dirty="0">
                <a:latin typeface="Calibri"/>
                <a:cs typeface="Calibri"/>
              </a:rPr>
              <a:t> </a:t>
            </a:r>
            <a:r>
              <a:rPr sz="1200" dirty="0">
                <a:latin typeface="Calibri"/>
                <a:cs typeface="Calibri"/>
              </a:rPr>
              <a:t>a</a:t>
            </a:r>
            <a:r>
              <a:rPr sz="1200" spc="20" dirty="0">
                <a:latin typeface="Calibri"/>
                <a:cs typeface="Calibri"/>
              </a:rPr>
              <a:t> </a:t>
            </a:r>
            <a:r>
              <a:rPr sz="1200" dirty="0">
                <a:latin typeface="Calibri"/>
                <a:cs typeface="Calibri"/>
              </a:rPr>
              <a:t>teacher</a:t>
            </a:r>
            <a:r>
              <a:rPr sz="1200" spc="13" dirty="0">
                <a:latin typeface="Calibri"/>
                <a:cs typeface="Calibri"/>
              </a:rPr>
              <a:t> </a:t>
            </a:r>
            <a:r>
              <a:rPr sz="1200" dirty="0">
                <a:latin typeface="Calibri"/>
                <a:cs typeface="Calibri"/>
              </a:rPr>
              <a:t>with</a:t>
            </a:r>
            <a:r>
              <a:rPr sz="1200" spc="13" dirty="0">
                <a:latin typeface="Calibri"/>
                <a:cs typeface="Calibri"/>
              </a:rPr>
              <a:t> </a:t>
            </a:r>
            <a:r>
              <a:rPr sz="1200" dirty="0">
                <a:latin typeface="Calibri"/>
                <a:cs typeface="Calibri"/>
              </a:rPr>
              <a:t>limited</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certification</a:t>
            </a:r>
            <a:r>
              <a:rPr sz="1200" spc="4" dirty="0">
                <a:latin typeface="Calibri"/>
                <a:cs typeface="Calibri"/>
              </a:rPr>
              <a:t> </a:t>
            </a:r>
            <a:r>
              <a:rPr sz="1200" dirty="0">
                <a:latin typeface="Calibri"/>
                <a:cs typeface="Calibri"/>
              </a:rPr>
              <a:t>or</a:t>
            </a:r>
            <a:r>
              <a:rPr sz="1200" spc="13" dirty="0">
                <a:latin typeface="Calibri"/>
                <a:cs typeface="Calibri"/>
              </a:rPr>
              <a:t> </a:t>
            </a:r>
            <a:r>
              <a:rPr sz="1200" spc="-7" dirty="0">
                <a:latin typeface="Calibri"/>
                <a:cs typeface="Calibri"/>
              </a:rPr>
              <a:t>licensure.</a:t>
            </a:r>
            <a:endParaRPr sz="1200" dirty="0">
              <a:latin typeface="Calibri"/>
              <a:ea typeface="Calibri"/>
              <a:cs typeface="Calibri"/>
            </a:endParaRPr>
          </a:p>
          <a:p>
            <a:pPr>
              <a:spcBef>
                <a:spcPts val="7"/>
              </a:spcBef>
              <a:buFont typeface="Symbol"/>
              <a:buChar char=""/>
            </a:pPr>
            <a:endParaRPr sz="1400" dirty="0">
              <a:latin typeface="Calibri"/>
              <a:cs typeface="Calibri"/>
            </a:endParaRPr>
          </a:p>
          <a:p>
            <a:pPr marL="184150" marR="553085" indent="-156210">
              <a:lnSpc>
                <a:spcPct val="100699"/>
              </a:lnSpc>
              <a:buFont typeface="Symbol"/>
              <a:buChar char=""/>
              <a:tabLst>
                <a:tab pos="184000" algn="l"/>
                <a:tab pos="184865" algn="l"/>
              </a:tabLst>
            </a:pPr>
            <a:r>
              <a:rPr sz="1200" dirty="0">
                <a:latin typeface="Calibri"/>
                <a:cs typeface="Calibri"/>
              </a:rPr>
              <a:t>Be</a:t>
            </a:r>
            <a:r>
              <a:rPr sz="1200" spc="13" dirty="0">
                <a:latin typeface="Calibri"/>
                <a:cs typeface="Calibri"/>
              </a:rPr>
              <a:t> </a:t>
            </a:r>
            <a:r>
              <a:rPr sz="1200" spc="-7" dirty="0">
                <a:latin typeface="Calibri"/>
                <a:cs typeface="Calibri"/>
              </a:rPr>
              <a:t>provided information</a:t>
            </a:r>
            <a:r>
              <a:rPr sz="1200" spc="-20"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3" dirty="0">
                <a:latin typeface="Calibri"/>
                <a:cs typeface="Calibri"/>
              </a:rPr>
              <a:t> </a:t>
            </a:r>
            <a:r>
              <a:rPr sz="1200" spc="-7" dirty="0">
                <a:latin typeface="Calibri"/>
                <a:cs typeface="Calibri"/>
              </a:rPr>
              <a:t>assessment required</a:t>
            </a:r>
            <a:r>
              <a:rPr sz="1200" spc="-11" dirty="0">
                <a:latin typeface="Calibri"/>
                <a:cs typeface="Calibri"/>
              </a:rPr>
              <a:t> </a:t>
            </a:r>
            <a:r>
              <a:rPr sz="1200" dirty="0">
                <a:latin typeface="Calibri"/>
                <a:cs typeface="Calibri"/>
              </a:rPr>
              <a:t>by</a:t>
            </a:r>
            <a:r>
              <a:rPr sz="1200" spc="-11"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and</a:t>
            </a:r>
            <a:r>
              <a:rPr sz="1200" spc="-20"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school district.</a:t>
            </a:r>
            <a:r>
              <a:rPr sz="1200" spc="-13" dirty="0">
                <a:latin typeface="Calibri"/>
                <a:cs typeface="Calibri"/>
              </a:rPr>
              <a:t> </a:t>
            </a:r>
            <a:r>
              <a:rPr sz="1200" dirty="0">
                <a:latin typeface="Calibri"/>
                <a:cs typeface="Calibri"/>
              </a:rPr>
              <a:t>The</a:t>
            </a:r>
            <a:r>
              <a:rPr sz="1200" spc="-7" dirty="0">
                <a:latin typeface="Calibri"/>
                <a:cs typeface="Calibri"/>
              </a:rPr>
              <a:t> information</a:t>
            </a:r>
            <a:r>
              <a:rPr sz="1200" spc="-20" dirty="0">
                <a:latin typeface="Calibri"/>
                <a:cs typeface="Calibri"/>
              </a:rPr>
              <a:t> </a:t>
            </a:r>
            <a:r>
              <a:rPr sz="1200" dirty="0">
                <a:latin typeface="Calibri"/>
                <a:cs typeface="Calibri"/>
              </a:rPr>
              <a:t>must</a:t>
            </a:r>
            <a:r>
              <a:rPr sz="1200" spc="-13" dirty="0">
                <a:latin typeface="Calibri"/>
                <a:cs typeface="Calibri"/>
              </a:rPr>
              <a:t> </a:t>
            </a:r>
            <a:r>
              <a:rPr sz="1200" spc="-7" dirty="0">
                <a:latin typeface="Calibri"/>
                <a:cs typeface="Calibri"/>
              </a:rPr>
              <a:t>include:</a:t>
            </a:r>
            <a:r>
              <a:rPr sz="1200" spc="-11" dirty="0">
                <a:latin typeface="Calibri"/>
                <a:cs typeface="Calibri"/>
              </a:rPr>
              <a:t> </a:t>
            </a:r>
            <a:r>
              <a:rPr sz="1200" dirty="0">
                <a:latin typeface="Calibri"/>
                <a:cs typeface="Calibri"/>
              </a:rPr>
              <a:t>1.</a:t>
            </a:r>
            <a:r>
              <a:rPr sz="1200" spc="-11" dirty="0">
                <a:latin typeface="Calibri"/>
                <a:cs typeface="Calibri"/>
              </a:rPr>
              <a:t> </a:t>
            </a:r>
            <a:r>
              <a:rPr sz="1200" spc="-7" dirty="0">
                <a:latin typeface="Calibri"/>
                <a:cs typeface="Calibri"/>
              </a:rPr>
              <a:t>Subject</a:t>
            </a:r>
            <a:r>
              <a:rPr sz="1200" spc="-13" dirty="0">
                <a:latin typeface="Calibri"/>
                <a:cs typeface="Calibri"/>
              </a:rPr>
              <a:t> </a:t>
            </a:r>
            <a:r>
              <a:rPr sz="1200" dirty="0">
                <a:latin typeface="Calibri"/>
                <a:cs typeface="Calibri"/>
              </a:rPr>
              <a:t>matter</a:t>
            </a:r>
            <a:r>
              <a:rPr sz="1200" spc="-4" dirty="0">
                <a:latin typeface="Calibri"/>
                <a:cs typeface="Calibri"/>
              </a:rPr>
              <a:t> </a:t>
            </a:r>
            <a:r>
              <a:rPr sz="1200" spc="-7" dirty="0">
                <a:latin typeface="Calibri"/>
                <a:cs typeface="Calibri"/>
              </a:rPr>
              <a:t>assessed</a:t>
            </a:r>
            <a:r>
              <a:rPr sz="1200" spc="-17" dirty="0">
                <a:latin typeface="Calibri"/>
                <a:cs typeface="Calibri"/>
              </a:rPr>
              <a:t> </a:t>
            </a:r>
            <a:r>
              <a:rPr sz="1200" dirty="0">
                <a:latin typeface="Calibri"/>
                <a:cs typeface="Calibri"/>
              </a:rPr>
              <a:t>2.</a:t>
            </a:r>
            <a:r>
              <a:rPr sz="1200" spc="-20" dirty="0">
                <a:latin typeface="Calibri"/>
                <a:cs typeface="Calibri"/>
              </a:rPr>
              <a:t> </a:t>
            </a:r>
            <a:r>
              <a:rPr sz="1200" dirty="0">
                <a:latin typeface="Calibri"/>
                <a:cs typeface="Calibri"/>
              </a:rPr>
              <a:t>Purpose</a:t>
            </a:r>
            <a:r>
              <a:rPr sz="1200" spc="-4" dirty="0">
                <a:latin typeface="Calibri"/>
                <a:cs typeface="Calibri"/>
              </a:rPr>
              <a:t> </a:t>
            </a:r>
            <a:r>
              <a:rPr sz="1200" dirty="0">
                <a:latin typeface="Calibri"/>
                <a:cs typeface="Calibri"/>
              </a:rPr>
              <a:t>of</a:t>
            </a:r>
            <a:r>
              <a:rPr sz="1200" spc="-11" dirty="0">
                <a:latin typeface="Calibri"/>
                <a:cs typeface="Calibri"/>
              </a:rPr>
              <a:t> </a:t>
            </a:r>
            <a:r>
              <a:rPr sz="1200" spc="-17" dirty="0">
                <a:latin typeface="Calibri"/>
                <a:cs typeface="Calibri"/>
              </a:rPr>
              <a:t>the </a:t>
            </a:r>
            <a:r>
              <a:rPr sz="1200" spc="-7" dirty="0">
                <a:latin typeface="Calibri"/>
                <a:cs typeface="Calibri"/>
              </a:rPr>
              <a:t>assessment</a:t>
            </a:r>
            <a:r>
              <a:rPr sz="1200" spc="-13" dirty="0">
                <a:latin typeface="Calibri"/>
                <a:cs typeface="Calibri"/>
              </a:rPr>
              <a:t> </a:t>
            </a:r>
            <a:r>
              <a:rPr sz="1200" dirty="0">
                <a:latin typeface="Calibri"/>
                <a:cs typeface="Calibri"/>
              </a:rPr>
              <a:t>3.</a:t>
            </a:r>
            <a:r>
              <a:rPr sz="1200" spc="-7" dirty="0">
                <a:latin typeface="Calibri"/>
                <a:cs typeface="Calibri"/>
              </a:rPr>
              <a:t> Source</a:t>
            </a:r>
            <a:r>
              <a:rPr sz="1200" spc="-11"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spc="-7" dirty="0">
                <a:latin typeface="Calibri"/>
                <a:cs typeface="Calibri"/>
              </a:rPr>
              <a:t>requirement, </a:t>
            </a:r>
            <a:r>
              <a:rPr sz="1200" dirty="0">
                <a:latin typeface="Calibri"/>
                <a:cs typeface="Calibri"/>
              </a:rPr>
              <a:t>and</a:t>
            </a:r>
            <a:r>
              <a:rPr sz="1200" spc="-13" dirty="0">
                <a:latin typeface="Calibri"/>
                <a:cs typeface="Calibri"/>
              </a:rPr>
              <a:t> </a:t>
            </a:r>
            <a:r>
              <a:rPr sz="1200" dirty="0">
                <a:latin typeface="Calibri"/>
                <a:cs typeface="Calibri"/>
              </a:rPr>
              <a:t>if</a:t>
            </a:r>
            <a:r>
              <a:rPr sz="1200" spc="-7" dirty="0">
                <a:latin typeface="Calibri"/>
                <a:cs typeface="Calibri"/>
              </a:rPr>
              <a:t> information</a:t>
            </a:r>
            <a:r>
              <a:rPr sz="1200" spc="-11" dirty="0">
                <a:latin typeface="Calibri"/>
                <a:cs typeface="Calibri"/>
              </a:rPr>
              <a:t> </a:t>
            </a:r>
            <a:r>
              <a:rPr sz="1200" dirty="0">
                <a:latin typeface="Calibri"/>
                <a:cs typeface="Calibri"/>
              </a:rPr>
              <a:t>that</a:t>
            </a:r>
            <a:r>
              <a:rPr sz="1200" spc="-7" dirty="0">
                <a:latin typeface="Calibri"/>
                <a:cs typeface="Calibri"/>
              </a:rPr>
              <a:t> includes</a:t>
            </a:r>
            <a:r>
              <a:rPr sz="1200" dirty="0">
                <a:latin typeface="Calibri"/>
                <a:cs typeface="Calibri"/>
              </a:rPr>
              <a:t> a)</a:t>
            </a:r>
            <a:r>
              <a:rPr sz="1200" spc="-13" dirty="0">
                <a:latin typeface="Calibri"/>
                <a:cs typeface="Calibri"/>
              </a:rPr>
              <a:t> </a:t>
            </a:r>
            <a:r>
              <a:rPr sz="1200" dirty="0">
                <a:latin typeface="Calibri"/>
                <a:cs typeface="Calibri"/>
              </a:rPr>
              <a:t>Length</a:t>
            </a:r>
            <a:r>
              <a:rPr sz="1200" spc="-4" dirty="0">
                <a:latin typeface="Calibri"/>
                <a:cs typeface="Calibri"/>
              </a:rPr>
              <a:t> </a:t>
            </a:r>
            <a:r>
              <a:rPr sz="1200" spc="-17" dirty="0">
                <a:latin typeface="Calibri"/>
                <a:cs typeface="Calibri"/>
              </a:rPr>
              <a:t>of </a:t>
            </a:r>
            <a:r>
              <a:rPr sz="1200" dirty="0">
                <a:latin typeface="Calibri"/>
                <a:cs typeface="Calibri"/>
              </a:rPr>
              <a:t>time</a:t>
            </a:r>
            <a:r>
              <a:rPr sz="1200" spc="-31" dirty="0">
                <a:latin typeface="Calibri"/>
                <a:cs typeface="Calibri"/>
              </a:rPr>
              <a:t> </a:t>
            </a:r>
            <a:r>
              <a:rPr sz="1200" spc="-7" dirty="0">
                <a:latin typeface="Calibri"/>
                <a:cs typeface="Calibri"/>
              </a:rPr>
              <a:t>expected</a:t>
            </a:r>
            <a:r>
              <a:rPr sz="1200" spc="-17" dirty="0">
                <a:latin typeface="Calibri"/>
                <a:cs typeface="Calibri"/>
              </a:rPr>
              <a:t> </a:t>
            </a:r>
            <a:r>
              <a:rPr sz="1200" dirty="0">
                <a:latin typeface="Calibri"/>
                <a:cs typeface="Calibri"/>
              </a:rPr>
              <a:t>and</a:t>
            </a:r>
            <a:r>
              <a:rPr sz="1200" spc="-24" dirty="0">
                <a:latin typeface="Calibri"/>
                <a:cs typeface="Calibri"/>
              </a:rPr>
              <a:t> </a:t>
            </a:r>
            <a:r>
              <a:rPr sz="1200" dirty="0">
                <a:latin typeface="Calibri"/>
                <a:cs typeface="Calibri"/>
              </a:rPr>
              <a:t>schedule</a:t>
            </a:r>
            <a:r>
              <a:rPr sz="1200" spc="-17" dirty="0">
                <a:latin typeface="Calibri"/>
                <a:cs typeface="Calibri"/>
              </a:rPr>
              <a:t> </a:t>
            </a:r>
            <a:r>
              <a:rPr sz="1200" dirty="0">
                <a:latin typeface="Calibri"/>
                <a:cs typeface="Calibri"/>
              </a:rPr>
              <a:t>for</a:t>
            </a:r>
            <a:r>
              <a:rPr sz="1200" spc="-11"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assessments</a:t>
            </a:r>
            <a:r>
              <a:rPr sz="1200" spc="-11" dirty="0">
                <a:latin typeface="Calibri"/>
                <a:cs typeface="Calibri"/>
              </a:rPr>
              <a:t> </a:t>
            </a:r>
            <a:r>
              <a:rPr sz="1200" dirty="0">
                <a:latin typeface="Calibri"/>
                <a:cs typeface="Calibri"/>
              </a:rPr>
              <a:t>b)</a:t>
            </a:r>
            <a:r>
              <a:rPr sz="1200" spc="-13" dirty="0">
                <a:latin typeface="Calibri"/>
                <a:cs typeface="Calibri"/>
              </a:rPr>
              <a:t> </a:t>
            </a:r>
            <a:r>
              <a:rPr sz="1200" dirty="0">
                <a:latin typeface="Calibri"/>
                <a:cs typeface="Calibri"/>
              </a:rPr>
              <a:t>Time</a:t>
            </a:r>
            <a:r>
              <a:rPr sz="1200" spc="-11" dirty="0">
                <a:latin typeface="Calibri"/>
                <a:cs typeface="Calibri"/>
              </a:rPr>
              <a:t> </a:t>
            </a:r>
            <a:r>
              <a:rPr sz="1200" dirty="0">
                <a:latin typeface="Calibri"/>
                <a:cs typeface="Calibri"/>
              </a:rPr>
              <a:t>and</a:t>
            </a:r>
            <a:r>
              <a:rPr sz="1200" spc="-20" dirty="0">
                <a:latin typeface="Calibri"/>
                <a:cs typeface="Calibri"/>
              </a:rPr>
              <a:t> </a:t>
            </a:r>
            <a:r>
              <a:rPr sz="1200" spc="-7" dirty="0">
                <a:latin typeface="Calibri"/>
                <a:cs typeface="Calibri"/>
              </a:rPr>
              <a:t>format</a:t>
            </a:r>
            <a:r>
              <a:rPr sz="1200" spc="-13" dirty="0">
                <a:latin typeface="Calibri"/>
                <a:cs typeface="Calibri"/>
              </a:rPr>
              <a:t> </a:t>
            </a:r>
            <a:r>
              <a:rPr sz="1200" dirty="0">
                <a:latin typeface="Calibri"/>
                <a:cs typeface="Calibri"/>
              </a:rPr>
              <a:t>for</a:t>
            </a:r>
            <a:r>
              <a:rPr sz="1200" spc="-11" dirty="0">
                <a:latin typeface="Calibri"/>
                <a:cs typeface="Calibri"/>
              </a:rPr>
              <a:t> </a:t>
            </a:r>
            <a:r>
              <a:rPr sz="1200" spc="-7" dirty="0">
                <a:latin typeface="Calibri"/>
                <a:cs typeface="Calibri"/>
              </a:rPr>
              <a:t>disseminating results.</a:t>
            </a:r>
            <a:endParaRPr sz="1200" dirty="0">
              <a:latin typeface="Calibri"/>
              <a:ea typeface="Calibri"/>
              <a:cs typeface="Calibri"/>
            </a:endParaRPr>
          </a:p>
          <a:p>
            <a:pPr>
              <a:spcBef>
                <a:spcPts val="37"/>
              </a:spcBef>
              <a:buFont typeface="Symbol"/>
              <a:buChar char=""/>
            </a:pPr>
            <a:endParaRPr sz="1200" dirty="0">
              <a:latin typeface="Calibri"/>
              <a:cs typeface="Calibri"/>
            </a:endParaRPr>
          </a:p>
          <a:p>
            <a:pPr marL="184150" marR="607060" indent="-156210">
              <a:lnSpc>
                <a:spcPct val="100699"/>
              </a:lnSpc>
              <a:buFont typeface="Symbol"/>
              <a:buChar char=""/>
              <a:tabLst>
                <a:tab pos="184000" algn="l"/>
                <a:tab pos="184865" algn="l"/>
              </a:tabLst>
            </a:pPr>
            <a:r>
              <a:rPr sz="1200" dirty="0">
                <a:latin typeface="Calibri"/>
                <a:cs typeface="Calibri"/>
              </a:rPr>
              <a:t>Request</a:t>
            </a:r>
            <a:r>
              <a:rPr sz="1200" spc="-20" dirty="0">
                <a:latin typeface="Calibri"/>
                <a:cs typeface="Calibri"/>
              </a:rPr>
              <a:t> </a:t>
            </a:r>
            <a:r>
              <a:rPr sz="1200" spc="-7" dirty="0">
                <a:latin typeface="Calibri"/>
                <a:cs typeface="Calibri"/>
              </a:rPr>
              <a:t>information</a:t>
            </a:r>
            <a:r>
              <a:rPr sz="1200" spc="-13" dirty="0">
                <a:latin typeface="Calibri"/>
                <a:cs typeface="Calibri"/>
              </a:rPr>
              <a:t> </a:t>
            </a:r>
            <a:r>
              <a:rPr sz="1200" spc="-7" dirty="0">
                <a:latin typeface="Calibri"/>
                <a:cs typeface="Calibri"/>
              </a:rPr>
              <a:t>regarding</a:t>
            </a:r>
            <a:r>
              <a:rPr sz="1200" spc="-13"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State</a:t>
            </a:r>
            <a:r>
              <a:rPr sz="1200" spc="-17" dirty="0">
                <a:latin typeface="Calibri"/>
                <a:cs typeface="Calibri"/>
              </a:rPr>
              <a:t> </a:t>
            </a:r>
            <a:r>
              <a:rPr sz="1200" dirty="0">
                <a:latin typeface="Calibri"/>
                <a:cs typeface="Calibri"/>
              </a:rPr>
              <a:t>or</a:t>
            </a:r>
            <a:r>
              <a:rPr sz="1200" spc="-7" dirty="0">
                <a:latin typeface="Calibri"/>
                <a:cs typeface="Calibri"/>
              </a:rPr>
              <a:t> </a:t>
            </a:r>
            <a:r>
              <a:rPr sz="1200" dirty="0">
                <a:latin typeface="Calibri"/>
                <a:cs typeface="Calibri"/>
              </a:rPr>
              <a:t>local</a:t>
            </a:r>
            <a:r>
              <a:rPr sz="1200" spc="-13" dirty="0">
                <a:latin typeface="Calibri"/>
                <a:cs typeface="Calibri"/>
              </a:rPr>
              <a:t> </a:t>
            </a:r>
            <a:r>
              <a:rPr sz="1200" spc="-7" dirty="0">
                <a:latin typeface="Calibri"/>
                <a:cs typeface="Calibri"/>
              </a:rPr>
              <a:t>educational</a:t>
            </a:r>
            <a:r>
              <a:rPr sz="1200" spc="-11" dirty="0">
                <a:latin typeface="Calibri"/>
                <a:cs typeface="Calibri"/>
              </a:rPr>
              <a:t> </a:t>
            </a:r>
            <a:r>
              <a:rPr sz="1200" dirty="0">
                <a:latin typeface="Calibri"/>
                <a:cs typeface="Calibri"/>
              </a:rPr>
              <a:t>agency</a:t>
            </a:r>
            <a:r>
              <a:rPr sz="1200" spc="-13" dirty="0">
                <a:latin typeface="Calibri"/>
                <a:cs typeface="Calibri"/>
              </a:rPr>
              <a:t> </a:t>
            </a:r>
            <a:r>
              <a:rPr sz="1200" spc="-7" dirty="0">
                <a:latin typeface="Calibri"/>
                <a:cs typeface="Calibri"/>
              </a:rPr>
              <a:t>policy</a:t>
            </a:r>
            <a:r>
              <a:rPr sz="1200" spc="-20" dirty="0">
                <a:latin typeface="Calibri"/>
                <a:cs typeface="Calibri"/>
              </a:rPr>
              <a:t> </a:t>
            </a:r>
            <a:r>
              <a:rPr sz="1200" spc="-7" dirty="0">
                <a:latin typeface="Calibri"/>
                <a:cs typeface="Calibri"/>
              </a:rPr>
              <a:t>regarding </a:t>
            </a:r>
            <a:r>
              <a:rPr sz="1200" dirty="0">
                <a:latin typeface="Calibri"/>
                <a:cs typeface="Calibri"/>
              </a:rPr>
              <a:t>student</a:t>
            </a:r>
            <a:r>
              <a:rPr sz="1200" spc="-20" dirty="0">
                <a:latin typeface="Calibri"/>
                <a:cs typeface="Calibri"/>
              </a:rPr>
              <a:t> </a:t>
            </a:r>
            <a:r>
              <a:rPr sz="1200" spc="-7" dirty="0">
                <a:latin typeface="Calibri"/>
                <a:cs typeface="Calibri"/>
              </a:rPr>
              <a:t>participation</a:t>
            </a:r>
            <a:r>
              <a:rPr sz="1200" spc="-24" dirty="0">
                <a:latin typeface="Calibri"/>
                <a:cs typeface="Calibri"/>
              </a:rPr>
              <a:t> </a:t>
            </a:r>
            <a:r>
              <a:rPr sz="1200" dirty="0">
                <a:latin typeface="Calibri"/>
                <a:cs typeface="Calibri"/>
              </a:rPr>
              <a:t>in</a:t>
            </a:r>
            <a:r>
              <a:rPr sz="1200" spc="-24"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mandated</a:t>
            </a:r>
            <a:r>
              <a:rPr sz="1200" spc="-20" dirty="0">
                <a:latin typeface="Calibri"/>
                <a:cs typeface="Calibri"/>
              </a:rPr>
              <a:t> </a:t>
            </a:r>
            <a:r>
              <a:rPr sz="1200" dirty="0">
                <a:latin typeface="Calibri"/>
                <a:cs typeface="Calibri"/>
              </a:rPr>
              <a:t>assessments.</a:t>
            </a:r>
            <a:r>
              <a:rPr sz="1200" spc="153"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information</a:t>
            </a:r>
            <a:r>
              <a:rPr sz="1200" spc="-20" dirty="0">
                <a:latin typeface="Calibri"/>
                <a:cs typeface="Calibri"/>
              </a:rPr>
              <a:t> </a:t>
            </a:r>
            <a:r>
              <a:rPr sz="1200" dirty="0">
                <a:latin typeface="Calibri"/>
                <a:cs typeface="Calibri"/>
              </a:rPr>
              <a:t>must</a:t>
            </a:r>
            <a:r>
              <a:rPr sz="1200" spc="-27" dirty="0">
                <a:latin typeface="Calibri"/>
                <a:cs typeface="Calibri"/>
              </a:rPr>
              <a:t> </a:t>
            </a:r>
            <a:r>
              <a:rPr sz="1200" spc="-7" dirty="0">
                <a:latin typeface="Calibri"/>
                <a:cs typeface="Calibri"/>
              </a:rPr>
              <a:t>include</a:t>
            </a:r>
            <a:r>
              <a:rPr sz="1200" spc="-13" dirty="0">
                <a:latin typeface="Calibri"/>
                <a:cs typeface="Calibri"/>
              </a:rPr>
              <a:t> </a:t>
            </a:r>
            <a:r>
              <a:rPr sz="1200" spc="-34" dirty="0">
                <a:latin typeface="Calibri"/>
                <a:cs typeface="Calibri"/>
              </a:rPr>
              <a:t>a </a:t>
            </a:r>
            <a:r>
              <a:rPr sz="1200" dirty="0">
                <a:latin typeface="Calibri"/>
                <a:cs typeface="Calibri"/>
              </a:rPr>
              <a:t>policy,</a:t>
            </a:r>
            <a:r>
              <a:rPr sz="1200" spc="-20" dirty="0">
                <a:latin typeface="Calibri"/>
                <a:cs typeface="Calibri"/>
              </a:rPr>
              <a:t> </a:t>
            </a:r>
            <a:r>
              <a:rPr sz="1200" spc="-7" dirty="0">
                <a:latin typeface="Calibri"/>
                <a:cs typeface="Calibri"/>
              </a:rPr>
              <a:t>procedure,</a:t>
            </a:r>
            <a:r>
              <a:rPr sz="1200" spc="-20" dirty="0">
                <a:latin typeface="Calibri"/>
                <a:cs typeface="Calibri"/>
              </a:rPr>
              <a:t> </a:t>
            </a:r>
            <a:r>
              <a:rPr sz="1200" dirty="0">
                <a:latin typeface="Calibri"/>
                <a:cs typeface="Calibri"/>
              </a:rPr>
              <a:t>or</a:t>
            </a:r>
            <a:r>
              <a:rPr sz="1200" spc="-4" dirty="0">
                <a:latin typeface="Calibri"/>
                <a:cs typeface="Calibri"/>
              </a:rPr>
              <a:t> </a:t>
            </a:r>
            <a:r>
              <a:rPr sz="1200" spc="-7" dirty="0">
                <a:latin typeface="Calibri"/>
                <a:cs typeface="Calibri"/>
              </a:rPr>
              <a:t>parental</a:t>
            </a:r>
            <a:r>
              <a:rPr sz="1200" spc="-24" dirty="0">
                <a:latin typeface="Calibri"/>
                <a:cs typeface="Calibri"/>
              </a:rPr>
              <a:t> </a:t>
            </a:r>
            <a:r>
              <a:rPr sz="1200" dirty="0">
                <a:latin typeface="Calibri"/>
                <a:cs typeface="Calibri"/>
              </a:rPr>
              <a:t>right</a:t>
            </a:r>
            <a:r>
              <a:rPr sz="1200" spc="-13"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opt</a:t>
            </a:r>
            <a:r>
              <a:rPr sz="1200" spc="-17" dirty="0">
                <a:latin typeface="Calibri"/>
                <a:cs typeface="Calibri"/>
              </a:rPr>
              <a:t> </a:t>
            </a:r>
            <a:r>
              <a:rPr sz="1200" dirty="0">
                <a:latin typeface="Calibri"/>
                <a:cs typeface="Calibri"/>
              </a:rPr>
              <a:t>the</a:t>
            </a:r>
            <a:r>
              <a:rPr sz="1200" spc="-20" dirty="0">
                <a:latin typeface="Calibri"/>
                <a:cs typeface="Calibri"/>
              </a:rPr>
              <a:t> </a:t>
            </a:r>
            <a:r>
              <a:rPr sz="1200" dirty="0">
                <a:latin typeface="Calibri"/>
                <a:cs typeface="Calibri"/>
              </a:rPr>
              <a:t>child</a:t>
            </a:r>
            <a:r>
              <a:rPr sz="1200" spc="-13" dirty="0">
                <a:latin typeface="Calibri"/>
                <a:cs typeface="Calibri"/>
              </a:rPr>
              <a:t> </a:t>
            </a:r>
            <a:r>
              <a:rPr sz="1200" dirty="0">
                <a:latin typeface="Calibri"/>
                <a:cs typeface="Calibri"/>
              </a:rPr>
              <a:t>out</a:t>
            </a:r>
            <a:r>
              <a:rPr sz="1200" spc="-24" dirty="0">
                <a:latin typeface="Calibri"/>
                <a:cs typeface="Calibri"/>
              </a:rPr>
              <a:t> </a:t>
            </a:r>
            <a:r>
              <a:rPr sz="1200" dirty="0">
                <a:latin typeface="Calibri"/>
                <a:cs typeface="Calibri"/>
              </a:rPr>
              <a:t>of</a:t>
            </a:r>
            <a:r>
              <a:rPr sz="1200" spc="-24" dirty="0">
                <a:latin typeface="Calibri"/>
                <a:cs typeface="Calibri"/>
              </a:rPr>
              <a:t> </a:t>
            </a:r>
            <a:r>
              <a:rPr sz="1200" dirty="0">
                <a:latin typeface="Calibri"/>
                <a:cs typeface="Calibri"/>
              </a:rPr>
              <a:t>such</a:t>
            </a:r>
            <a:r>
              <a:rPr sz="1200" spc="-11" dirty="0">
                <a:latin typeface="Calibri"/>
                <a:cs typeface="Calibri"/>
              </a:rPr>
              <a:t> </a:t>
            </a:r>
            <a:r>
              <a:rPr sz="1200" spc="-7" dirty="0">
                <a:latin typeface="Calibri"/>
                <a:cs typeface="Calibri"/>
              </a:rPr>
              <a:t>assessment,</a:t>
            </a:r>
            <a:r>
              <a:rPr sz="1200" spc="-17" dirty="0">
                <a:latin typeface="Calibri"/>
                <a:cs typeface="Calibri"/>
              </a:rPr>
              <a:t> </a:t>
            </a:r>
            <a:r>
              <a:rPr sz="1200" spc="-7" dirty="0">
                <a:latin typeface="Calibri"/>
                <a:cs typeface="Calibri"/>
              </a:rPr>
              <a:t>where applicable.</a:t>
            </a:r>
            <a:endParaRPr sz="1200" dirty="0">
              <a:latin typeface="Calibri"/>
              <a:ea typeface="Calibri"/>
              <a:cs typeface="Calibri"/>
            </a:endParaRPr>
          </a:p>
          <a:p>
            <a:pPr>
              <a:lnSpc>
                <a:spcPct val="100000"/>
              </a:lnSpc>
            </a:pPr>
            <a:endParaRPr sz="1200" dirty="0">
              <a:latin typeface="Calibri"/>
              <a:cs typeface="Calibri"/>
            </a:endParaRPr>
          </a:p>
          <a:p>
            <a:pPr>
              <a:spcBef>
                <a:spcPts val="7"/>
              </a:spcBef>
            </a:pPr>
            <a:endParaRPr sz="1200" dirty="0">
              <a:latin typeface="Calibri"/>
              <a:cs typeface="Calibri"/>
            </a:endParaRPr>
          </a:p>
          <a:p>
            <a:pPr marL="29845" marR="3175">
              <a:lnSpc>
                <a:spcPct val="101699"/>
              </a:lnSpc>
              <a:spcBef>
                <a:spcPts val="4"/>
              </a:spcBef>
            </a:pPr>
            <a:r>
              <a:rPr sz="1200" dirty="0">
                <a:latin typeface="Calibri"/>
                <a:cs typeface="Calibri"/>
              </a:rPr>
              <a:t>The</a:t>
            </a:r>
            <a:r>
              <a:rPr sz="1200" spc="75" dirty="0">
                <a:latin typeface="Calibri"/>
                <a:cs typeface="Calibri"/>
              </a:rPr>
              <a:t> </a:t>
            </a:r>
            <a:r>
              <a:rPr sz="1200" dirty="0">
                <a:latin typeface="Calibri"/>
                <a:cs typeface="Calibri"/>
              </a:rPr>
              <a:t>information</a:t>
            </a:r>
            <a:r>
              <a:rPr sz="1200" spc="61" dirty="0">
                <a:latin typeface="Calibri"/>
                <a:cs typeface="Calibri"/>
              </a:rPr>
              <a:t> </a:t>
            </a:r>
            <a:r>
              <a:rPr sz="1200" dirty="0">
                <a:latin typeface="Calibri"/>
                <a:cs typeface="Calibri"/>
              </a:rPr>
              <a:t>regarding</a:t>
            </a:r>
            <a:r>
              <a:rPr sz="1200" spc="75" dirty="0">
                <a:latin typeface="Calibri"/>
                <a:cs typeface="Calibri"/>
              </a:rPr>
              <a:t> </a:t>
            </a:r>
            <a:r>
              <a:rPr sz="1200" dirty="0">
                <a:latin typeface="Calibri"/>
                <a:cs typeface="Calibri"/>
              </a:rPr>
              <a:t>teacher’s</a:t>
            </a:r>
            <a:r>
              <a:rPr sz="1200" spc="92" dirty="0">
                <a:latin typeface="Calibri"/>
                <a:cs typeface="Calibri"/>
              </a:rPr>
              <a:t> </a:t>
            </a:r>
            <a:r>
              <a:rPr sz="1200" dirty="0">
                <a:latin typeface="Calibri"/>
                <a:cs typeface="Calibri"/>
              </a:rPr>
              <a:t>qualifications</a:t>
            </a:r>
            <a:r>
              <a:rPr sz="1200" spc="96" dirty="0">
                <a:latin typeface="Calibri"/>
                <a:cs typeface="Calibri"/>
              </a:rPr>
              <a:t> </a:t>
            </a:r>
            <a:r>
              <a:rPr sz="1200" dirty="0">
                <a:latin typeface="Calibri"/>
                <a:cs typeface="Calibri"/>
              </a:rPr>
              <a:t>in</a:t>
            </a:r>
            <a:r>
              <a:rPr sz="1200" spc="65" dirty="0">
                <a:latin typeface="Calibri"/>
                <a:cs typeface="Calibri"/>
              </a:rPr>
              <a:t> </a:t>
            </a:r>
            <a:r>
              <a:rPr sz="1200" dirty="0">
                <a:latin typeface="Calibri"/>
                <a:cs typeface="Calibri"/>
              </a:rPr>
              <a:t>accordance</a:t>
            </a:r>
            <a:r>
              <a:rPr sz="1200" spc="75" dirty="0">
                <a:latin typeface="Calibri"/>
                <a:cs typeface="Calibri"/>
              </a:rPr>
              <a:t> </a:t>
            </a:r>
            <a:r>
              <a:rPr sz="1200" dirty="0">
                <a:latin typeface="Calibri"/>
                <a:cs typeface="Calibri"/>
              </a:rPr>
              <a:t>with</a:t>
            </a:r>
            <a:r>
              <a:rPr sz="1200" spc="55" dirty="0">
                <a:latin typeface="Calibri"/>
                <a:cs typeface="Calibri"/>
              </a:rPr>
              <a:t> </a:t>
            </a:r>
            <a:r>
              <a:rPr sz="1200" spc="48" dirty="0">
                <a:latin typeface="Calibri"/>
                <a:cs typeface="Calibri"/>
              </a:rPr>
              <a:t>the</a:t>
            </a:r>
            <a:r>
              <a:rPr sz="1200" spc="136" dirty="0">
                <a:latin typeface="Calibri"/>
                <a:cs typeface="Calibri"/>
              </a:rPr>
              <a:t> </a:t>
            </a:r>
            <a:r>
              <a:rPr sz="1200" dirty="0">
                <a:latin typeface="Calibri"/>
                <a:cs typeface="Calibri"/>
              </a:rPr>
              <a:t>Every</a:t>
            </a:r>
            <a:r>
              <a:rPr sz="1200" spc="-20" dirty="0">
                <a:latin typeface="Calibri"/>
                <a:cs typeface="Calibri"/>
              </a:rPr>
              <a:t> </a:t>
            </a:r>
            <a:r>
              <a:rPr sz="1200" dirty="0">
                <a:latin typeface="Calibri"/>
                <a:cs typeface="Calibri"/>
              </a:rPr>
              <a:t>Student</a:t>
            </a:r>
            <a:r>
              <a:rPr sz="1200" spc="-17" dirty="0">
                <a:latin typeface="Calibri"/>
                <a:cs typeface="Calibri"/>
              </a:rPr>
              <a:t> </a:t>
            </a:r>
            <a:r>
              <a:rPr sz="1200" spc="-7" dirty="0">
                <a:latin typeface="Calibri"/>
                <a:cs typeface="Calibri"/>
              </a:rPr>
              <a:t>Succeeds </a:t>
            </a:r>
            <a:r>
              <a:rPr sz="1200" dirty="0">
                <a:latin typeface="Calibri"/>
                <a:cs typeface="Calibri"/>
              </a:rPr>
              <a:t>Act</a:t>
            </a:r>
            <a:r>
              <a:rPr sz="1200" spc="55" dirty="0">
                <a:latin typeface="Calibri"/>
                <a:cs typeface="Calibri"/>
              </a:rPr>
              <a:t> </a:t>
            </a:r>
            <a:r>
              <a:rPr sz="1200" dirty="0">
                <a:latin typeface="Calibri"/>
                <a:cs typeface="Calibri"/>
              </a:rPr>
              <a:t>may</a:t>
            </a:r>
            <a:r>
              <a:rPr sz="1200" spc="85" dirty="0">
                <a:latin typeface="Calibri"/>
                <a:cs typeface="Calibri"/>
              </a:rPr>
              <a:t> </a:t>
            </a:r>
            <a:r>
              <a:rPr sz="1200" dirty="0">
                <a:latin typeface="Calibri"/>
                <a:cs typeface="Calibri"/>
              </a:rPr>
              <a:t>be</a:t>
            </a:r>
            <a:r>
              <a:rPr sz="1200" spc="109" dirty="0">
                <a:latin typeface="Calibri"/>
                <a:cs typeface="Calibri"/>
              </a:rPr>
              <a:t> </a:t>
            </a:r>
            <a:r>
              <a:rPr sz="1200" spc="-7" dirty="0">
                <a:latin typeface="Calibri"/>
                <a:cs typeface="Calibri"/>
              </a:rPr>
              <a:t>obtained</a:t>
            </a:r>
            <a:r>
              <a:rPr sz="1200" spc="-13" dirty="0">
                <a:latin typeface="Calibri"/>
                <a:cs typeface="Calibri"/>
              </a:rPr>
              <a:t> </a:t>
            </a:r>
            <a:r>
              <a:rPr sz="1200" dirty="0">
                <a:latin typeface="Calibri"/>
                <a:cs typeface="Calibri"/>
              </a:rPr>
              <a:t>through</a:t>
            </a:r>
            <a:r>
              <a:rPr sz="1200" spc="105"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school</a:t>
            </a:r>
            <a:r>
              <a:rPr sz="1200" spc="-11" dirty="0">
                <a:latin typeface="Calibri"/>
                <a:cs typeface="Calibri"/>
              </a:rPr>
              <a:t> </a:t>
            </a:r>
            <a:r>
              <a:rPr sz="1200" dirty="0">
                <a:latin typeface="Calibri"/>
                <a:cs typeface="Calibri"/>
              </a:rPr>
              <a:t>district.</a:t>
            </a:r>
            <a:r>
              <a:rPr sz="1200" spc="160" dirty="0">
                <a:latin typeface="Calibri"/>
                <a:cs typeface="Calibri"/>
              </a:rPr>
              <a:t> </a:t>
            </a:r>
            <a:r>
              <a:rPr sz="1200" dirty="0">
                <a:latin typeface="Calibri"/>
                <a:cs typeface="Calibri"/>
              </a:rPr>
              <a:t>Please</a:t>
            </a:r>
            <a:r>
              <a:rPr sz="1200" spc="17" dirty="0">
                <a:latin typeface="Calibri"/>
                <a:cs typeface="Calibri"/>
              </a:rPr>
              <a:t> </a:t>
            </a:r>
            <a:r>
              <a:rPr sz="1200" dirty="0">
                <a:latin typeface="Calibri"/>
                <a:cs typeface="Calibri"/>
              </a:rPr>
              <a:t>feel</a:t>
            </a:r>
            <a:r>
              <a:rPr sz="1200" spc="7" dirty="0">
                <a:latin typeface="Calibri"/>
                <a:cs typeface="Calibri"/>
              </a:rPr>
              <a:t> </a:t>
            </a:r>
            <a:r>
              <a:rPr sz="1200" dirty="0">
                <a:latin typeface="Calibri"/>
                <a:cs typeface="Calibri"/>
              </a:rPr>
              <a:t>free</a:t>
            </a:r>
            <a:r>
              <a:rPr sz="1200" spc="20" dirty="0">
                <a:latin typeface="Calibri"/>
                <a:cs typeface="Calibri"/>
              </a:rPr>
              <a:t> </a:t>
            </a:r>
            <a:r>
              <a:rPr sz="1200" dirty="0">
                <a:latin typeface="Calibri"/>
                <a:cs typeface="Calibri"/>
              </a:rPr>
              <a:t>to</a:t>
            </a:r>
            <a:r>
              <a:rPr sz="1200" spc="4" dirty="0">
                <a:latin typeface="Calibri"/>
                <a:cs typeface="Calibri"/>
              </a:rPr>
              <a:t> </a:t>
            </a:r>
            <a:r>
              <a:rPr sz="1200" dirty="0">
                <a:latin typeface="Calibri"/>
                <a:cs typeface="Calibri"/>
              </a:rPr>
              <a:t>contact</a:t>
            </a:r>
            <a:r>
              <a:rPr sz="1200" spc="7"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WCSD</a:t>
            </a:r>
            <a:r>
              <a:rPr sz="1200" spc="27" dirty="0">
                <a:latin typeface="Calibri"/>
                <a:cs typeface="Calibri"/>
              </a:rPr>
              <a:t> </a:t>
            </a:r>
            <a:r>
              <a:rPr sz="1200" dirty="0">
                <a:latin typeface="Calibri"/>
                <a:cs typeface="Calibri"/>
              </a:rPr>
              <a:t>Title</a:t>
            </a:r>
            <a:r>
              <a:rPr sz="1200" spc="34" dirty="0">
                <a:latin typeface="Calibri"/>
                <a:cs typeface="Calibri"/>
              </a:rPr>
              <a:t> </a:t>
            </a:r>
            <a:r>
              <a:rPr sz="1200" dirty="0">
                <a:latin typeface="Calibri"/>
                <a:cs typeface="Calibri"/>
              </a:rPr>
              <a:t>I</a:t>
            </a:r>
            <a:r>
              <a:rPr sz="1200" spc="-20" dirty="0">
                <a:latin typeface="Calibri"/>
                <a:cs typeface="Calibri"/>
              </a:rPr>
              <a:t> </a:t>
            </a:r>
            <a:r>
              <a:rPr sz="1200" dirty="0">
                <a:latin typeface="Calibri"/>
                <a:cs typeface="Calibri"/>
              </a:rPr>
              <a:t>office</a:t>
            </a:r>
            <a:r>
              <a:rPr sz="1200" spc="-4" dirty="0">
                <a:latin typeface="Calibri"/>
                <a:cs typeface="Calibri"/>
              </a:rPr>
              <a:t> </a:t>
            </a:r>
            <a:r>
              <a:rPr sz="1200" spc="-17" dirty="0">
                <a:latin typeface="Calibri"/>
                <a:cs typeface="Calibri"/>
              </a:rPr>
              <a:t>or </a:t>
            </a:r>
            <a:r>
              <a:rPr sz="1200" dirty="0">
                <a:latin typeface="Calibri"/>
                <a:cs typeface="Calibri"/>
              </a:rPr>
              <a:t>The</a:t>
            </a:r>
            <a:r>
              <a:rPr sz="1200" spc="7" dirty="0">
                <a:latin typeface="Calibri"/>
                <a:cs typeface="Calibri"/>
              </a:rPr>
              <a:t> </a:t>
            </a:r>
            <a:r>
              <a:rPr sz="1200" dirty="0">
                <a:latin typeface="Calibri"/>
                <a:cs typeface="Calibri"/>
              </a:rPr>
              <a:t>Human</a:t>
            </a:r>
            <a:r>
              <a:rPr sz="1200" spc="17" dirty="0">
                <a:latin typeface="Calibri"/>
                <a:cs typeface="Calibri"/>
              </a:rPr>
              <a:t> </a:t>
            </a:r>
            <a:r>
              <a:rPr sz="1200" dirty="0">
                <a:latin typeface="Calibri"/>
                <a:cs typeface="Calibri"/>
              </a:rPr>
              <a:t>Resources</a:t>
            </a:r>
            <a:r>
              <a:rPr sz="1200" spc="24" dirty="0">
                <a:latin typeface="Calibri"/>
                <a:cs typeface="Calibri"/>
              </a:rPr>
              <a:t> </a:t>
            </a:r>
            <a:r>
              <a:rPr sz="1200" dirty="0">
                <a:latin typeface="Calibri"/>
                <a:cs typeface="Calibri"/>
              </a:rPr>
              <a:t>Department</a:t>
            </a:r>
            <a:r>
              <a:rPr sz="1200" spc="31" dirty="0">
                <a:latin typeface="Calibri"/>
                <a:cs typeface="Calibri"/>
              </a:rPr>
              <a:t> </a:t>
            </a:r>
            <a:r>
              <a:rPr sz="1200" dirty="0">
                <a:latin typeface="Calibri"/>
                <a:cs typeface="Calibri"/>
              </a:rPr>
              <a:t>if</a:t>
            </a:r>
            <a:r>
              <a:rPr sz="1200" spc="4" dirty="0">
                <a:latin typeface="Calibri"/>
                <a:cs typeface="Calibri"/>
              </a:rPr>
              <a:t> </a:t>
            </a:r>
            <a:r>
              <a:rPr sz="1200" dirty="0">
                <a:latin typeface="Calibri"/>
                <a:cs typeface="Calibri"/>
              </a:rPr>
              <a:t>you</a:t>
            </a:r>
            <a:r>
              <a:rPr sz="1200" spc="17" dirty="0">
                <a:latin typeface="Calibri"/>
                <a:cs typeface="Calibri"/>
              </a:rPr>
              <a:t> </a:t>
            </a:r>
            <a:r>
              <a:rPr sz="1200" dirty="0">
                <a:latin typeface="Calibri"/>
                <a:cs typeface="Calibri"/>
              </a:rPr>
              <a:t>have</a:t>
            </a:r>
            <a:r>
              <a:rPr sz="1200" spc="24" dirty="0">
                <a:latin typeface="Calibri"/>
                <a:cs typeface="Calibri"/>
              </a:rPr>
              <a:t> </a:t>
            </a:r>
            <a:r>
              <a:rPr sz="1200" dirty="0">
                <a:latin typeface="Calibri"/>
                <a:cs typeface="Calibri"/>
              </a:rPr>
              <a:t>any</a:t>
            </a:r>
            <a:r>
              <a:rPr sz="1200" spc="4" dirty="0">
                <a:latin typeface="Calibri"/>
                <a:cs typeface="Calibri"/>
              </a:rPr>
              <a:t> </a:t>
            </a:r>
            <a:r>
              <a:rPr sz="1200" spc="-7" dirty="0">
                <a:latin typeface="Calibri"/>
                <a:cs typeface="Calibri"/>
              </a:rPr>
              <a:t>questions.</a:t>
            </a:r>
            <a:endParaRPr sz="1200" dirty="0">
              <a:latin typeface="Calibri"/>
              <a:ea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dirty="0">
                <a:latin typeface="Franklin Gothic Demi"/>
                <a:cs typeface="Franklin Gothic Demi"/>
              </a:rPr>
              <a:t>Cer</a:t>
            </a:r>
            <a:r>
              <a:rPr sz="307" b="1" spc="-44" dirty="0">
                <a:latin typeface="Franklin Gothic Demi"/>
                <a:cs typeface="Franklin Gothic Demi"/>
              </a:rPr>
              <a:t> </a:t>
            </a:r>
            <a:r>
              <a:rPr sz="307" b="1" spc="-7" dirty="0">
                <a:latin typeface="Franklin Gothic Demi"/>
                <a:cs typeface="Franklin Gothic Demi"/>
              </a:rPr>
              <a:t>tificate</a:t>
            </a:r>
            <a:r>
              <a:rPr sz="307" b="1" spc="-4" dirty="0">
                <a:latin typeface="Franklin Gothic Demi"/>
                <a:cs typeface="Franklin Gothic Demi"/>
              </a:rPr>
              <a:t> </a:t>
            </a:r>
            <a:r>
              <a:rPr sz="307" b="1" dirty="0">
                <a:latin typeface="Franklin Gothic Demi"/>
                <a:cs typeface="Franklin Gothic Demi"/>
              </a:rPr>
              <a:t>No.</a:t>
            </a:r>
            <a:r>
              <a:rPr sz="307" b="1" spc="13" dirty="0">
                <a:latin typeface="Franklin Gothic Demi"/>
                <a:cs typeface="Franklin Gothic Demi"/>
              </a:rPr>
              <a:t> </a:t>
            </a:r>
            <a:r>
              <a:rPr sz="307" b="1" spc="-13" dirty="0">
                <a:latin typeface="Franklin Gothic Demi"/>
                <a:cs typeface="Franklin Gothic Demi"/>
              </a:rPr>
              <a:t>4143</a:t>
            </a:r>
            <a:endParaRPr sz="307" dirty="0">
              <a:latin typeface="Franklin Gothic Demi"/>
              <a:cs typeface="Franklin Gothic Dem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3"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nchor="t">
            <a:spAutoFit/>
          </a:bodyPr>
          <a:lstStyle/>
          <a:p>
            <a:pPr>
              <a:lnSpc>
                <a:spcPct val="100000"/>
              </a:lnSpc>
            </a:pPr>
            <a:endParaRPr sz="800" dirty="0">
              <a:latin typeface="Calibri"/>
              <a:cs typeface="Calibri"/>
            </a:endParaRPr>
          </a:p>
          <a:p>
            <a:pPr marL="229026" algn="ctr">
              <a:spcBef>
                <a:spcPts val="491"/>
              </a:spcBef>
            </a:pPr>
            <a:r>
              <a:rPr sz="1600" b="1" dirty="0">
                <a:latin typeface="Calibri"/>
                <a:cs typeface="Calibri"/>
              </a:rPr>
              <a:t>“DERECHOS</a:t>
            </a:r>
            <a:r>
              <a:rPr sz="1600" b="1" spc="-13" dirty="0">
                <a:latin typeface="Calibri"/>
                <a:cs typeface="Calibri"/>
              </a:rPr>
              <a:t> </a:t>
            </a:r>
            <a:r>
              <a:rPr sz="1600" b="1" dirty="0">
                <a:latin typeface="Calibri"/>
                <a:cs typeface="Calibri"/>
              </a:rPr>
              <a:t>DE</a:t>
            </a:r>
            <a:r>
              <a:rPr sz="1600" b="1" spc="-7" dirty="0">
                <a:latin typeface="Calibri"/>
                <a:cs typeface="Calibri"/>
              </a:rPr>
              <a:t> CONOCIMIENTO</a:t>
            </a:r>
            <a:r>
              <a:rPr sz="1600" b="1" spc="-11" dirty="0">
                <a:latin typeface="Calibri"/>
                <a:cs typeface="Calibri"/>
              </a:rPr>
              <a:t> </a:t>
            </a:r>
            <a:r>
              <a:rPr sz="1600" b="1" dirty="0">
                <a:latin typeface="Calibri"/>
                <a:cs typeface="Calibri"/>
              </a:rPr>
              <a:t>DE</a:t>
            </a:r>
            <a:r>
              <a:rPr sz="1600" b="1" spc="-7" dirty="0">
                <a:latin typeface="Calibri"/>
                <a:cs typeface="Calibri"/>
              </a:rPr>
              <a:t> PADRES”</a:t>
            </a:r>
            <a:endParaRPr sz="1600" dirty="0">
              <a:latin typeface="Calibri"/>
              <a:cs typeface="Calibri"/>
            </a:endParaRPr>
          </a:p>
          <a:p>
            <a:pPr>
              <a:lnSpc>
                <a:spcPct val="100000"/>
              </a:lnSpc>
            </a:pPr>
            <a:endParaRPr sz="1600" dirty="0">
              <a:latin typeface="Calibri"/>
              <a:cs typeface="Calibri"/>
            </a:endParaRPr>
          </a:p>
          <a:p>
            <a:pPr marL="8255" marR="636270">
              <a:lnSpc>
                <a:spcPct val="101699"/>
              </a:lnSpc>
              <a:spcBef>
                <a:spcPts val="699"/>
              </a:spcBef>
            </a:pPr>
            <a:r>
              <a:rPr sz="1200" dirty="0">
                <a:latin typeface="Calibri"/>
                <a:cs typeface="Calibri"/>
              </a:rPr>
              <a:t>El</a:t>
            </a:r>
            <a:r>
              <a:rPr sz="1200" spc="-20" dirty="0">
                <a:latin typeface="Calibri"/>
                <a:cs typeface="Calibri"/>
              </a:rPr>
              <a:t> </a:t>
            </a:r>
            <a:r>
              <a:rPr sz="1200" dirty="0">
                <a:latin typeface="Calibri"/>
                <a:cs typeface="Calibri"/>
              </a:rPr>
              <a:t>Distrito</a:t>
            </a:r>
            <a:r>
              <a:rPr sz="1200" spc="-11" dirty="0">
                <a:latin typeface="Calibri"/>
                <a:cs typeface="Calibri"/>
              </a:rPr>
              <a:t> </a:t>
            </a:r>
            <a:r>
              <a:rPr sz="1200" dirty="0">
                <a:latin typeface="Calibri"/>
                <a:cs typeface="Calibri"/>
              </a:rPr>
              <a:t>Escolar</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Condado</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Washoe</a:t>
            </a:r>
            <a:r>
              <a:rPr sz="1200" spc="-17" dirty="0">
                <a:latin typeface="Calibri"/>
                <a:cs typeface="Calibri"/>
              </a:rPr>
              <a:t> </a:t>
            </a:r>
            <a:r>
              <a:rPr sz="1200" dirty="0">
                <a:latin typeface="Calibri"/>
                <a:cs typeface="Calibri"/>
              </a:rPr>
              <a:t>está</a:t>
            </a:r>
            <a:r>
              <a:rPr sz="1200" spc="-24" dirty="0">
                <a:latin typeface="Calibri"/>
                <a:cs typeface="Calibri"/>
              </a:rPr>
              <a:t> </a:t>
            </a:r>
            <a:r>
              <a:rPr sz="1200" dirty="0">
                <a:latin typeface="Calibri"/>
                <a:cs typeface="Calibri"/>
              </a:rPr>
              <a:t>comprometido</a:t>
            </a:r>
            <a:r>
              <a:rPr sz="1200" spc="-11"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seguir</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pautas</a:t>
            </a:r>
            <a:r>
              <a:rPr sz="1200" spc="-7" dirty="0">
                <a:latin typeface="Calibri"/>
                <a:cs typeface="Calibri"/>
              </a:rPr>
              <a:t> establecidas </a:t>
            </a:r>
            <a:r>
              <a:rPr sz="1200" dirty="0">
                <a:latin typeface="Calibri"/>
                <a:cs typeface="Calibri"/>
              </a:rPr>
              <a:t>De</a:t>
            </a:r>
            <a:r>
              <a:rPr sz="1200" spc="-13"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Ley</a:t>
            </a:r>
            <a:r>
              <a:rPr sz="1200" spc="-7" dirty="0">
                <a:latin typeface="Calibri"/>
                <a:cs typeface="Calibri"/>
              </a:rPr>
              <a:t> </a:t>
            </a:r>
            <a:r>
              <a:rPr sz="1200" dirty="0">
                <a:latin typeface="Calibri"/>
                <a:cs typeface="Calibri"/>
              </a:rPr>
              <a:t>Cada</a:t>
            </a:r>
            <a:r>
              <a:rPr sz="1200" spc="-7" dirty="0">
                <a:latin typeface="Calibri"/>
                <a:cs typeface="Calibri"/>
              </a:rPr>
              <a:t> </a:t>
            </a:r>
            <a:r>
              <a:rPr sz="1200" dirty="0">
                <a:latin typeface="Calibri"/>
                <a:cs typeface="Calibri"/>
              </a:rPr>
              <a:t>Estudiante</a:t>
            </a:r>
            <a:r>
              <a:rPr sz="1200" spc="-4" dirty="0">
                <a:latin typeface="Calibri"/>
                <a:cs typeface="Calibri"/>
              </a:rPr>
              <a:t> </a:t>
            </a:r>
            <a:r>
              <a:rPr sz="1200" dirty="0">
                <a:latin typeface="Calibri"/>
                <a:cs typeface="Calibri"/>
              </a:rPr>
              <a:t>Triunfa,</a:t>
            </a:r>
            <a:r>
              <a:rPr sz="1200" spc="-7"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cual</a:t>
            </a:r>
            <a:r>
              <a:rPr sz="1200" spc="-11" dirty="0">
                <a:latin typeface="Calibri"/>
                <a:cs typeface="Calibri"/>
              </a:rPr>
              <a:t> </a:t>
            </a:r>
            <a:r>
              <a:rPr sz="1200" dirty="0">
                <a:latin typeface="Calibri"/>
                <a:cs typeface="Calibri"/>
              </a:rPr>
              <a:t>está</a:t>
            </a:r>
            <a:r>
              <a:rPr sz="1200" spc="-17" dirty="0">
                <a:latin typeface="Calibri"/>
                <a:cs typeface="Calibri"/>
              </a:rPr>
              <a:t> </a:t>
            </a:r>
            <a:r>
              <a:rPr sz="1200" dirty="0">
                <a:latin typeface="Calibri"/>
                <a:cs typeface="Calibri"/>
              </a:rPr>
              <a:t>vigente durante</a:t>
            </a:r>
            <a:r>
              <a:rPr sz="1200" spc="-7"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año</a:t>
            </a:r>
            <a:r>
              <a:rPr sz="1200" spc="-4" dirty="0">
                <a:latin typeface="Calibri"/>
                <a:cs typeface="Calibri"/>
              </a:rPr>
              <a:t> </a:t>
            </a:r>
            <a:r>
              <a:rPr sz="1200" dirty="0">
                <a:latin typeface="Calibri"/>
                <a:cs typeface="Calibri"/>
              </a:rPr>
              <a:t>escolar</a:t>
            </a:r>
            <a:r>
              <a:rPr sz="1200" spc="-7" dirty="0">
                <a:latin typeface="Calibri"/>
                <a:cs typeface="Calibri"/>
              </a:rPr>
              <a:t> </a:t>
            </a:r>
            <a:r>
              <a:rPr lang="en-US" sz="1200" spc="-7">
                <a:latin typeface="Calibri"/>
                <a:cs typeface="Calibri"/>
              </a:rPr>
              <a:t>2024-2025</a:t>
            </a:r>
            <a:r>
              <a:rPr sz="1200" spc="-7" dirty="0">
                <a:latin typeface="Calibri"/>
                <a:cs typeface="Calibri"/>
              </a:rPr>
              <a:t>.</a:t>
            </a:r>
            <a:endParaRPr sz="1200" dirty="0">
              <a:latin typeface="Calibri"/>
              <a:ea typeface="Calibri"/>
              <a:cs typeface="Calibri"/>
            </a:endParaRPr>
          </a:p>
          <a:p>
            <a:pPr>
              <a:spcBef>
                <a:spcPts val="17"/>
              </a:spcBef>
            </a:pPr>
            <a:endParaRPr sz="1200" dirty="0">
              <a:latin typeface="Calibri"/>
              <a:cs typeface="Calibri"/>
            </a:endParaRPr>
          </a:p>
          <a:p>
            <a:pPr marR="3531062" algn="r"/>
            <a:r>
              <a:rPr sz="1200" dirty="0">
                <a:latin typeface="Calibri"/>
                <a:cs typeface="Calibri"/>
              </a:rPr>
              <a:t>Usted</a:t>
            </a:r>
            <a:r>
              <a:rPr sz="1200" spc="-13" dirty="0">
                <a:latin typeface="Calibri"/>
                <a:cs typeface="Calibri"/>
              </a:rPr>
              <a:t> </a:t>
            </a:r>
            <a:r>
              <a:rPr sz="1200" dirty="0">
                <a:latin typeface="Calibri"/>
                <a:cs typeface="Calibri"/>
              </a:rPr>
              <a:t>tiene</a:t>
            </a:r>
            <a:r>
              <a:rPr sz="1200" spc="-11" dirty="0">
                <a:latin typeface="Calibri"/>
                <a:cs typeface="Calibri"/>
              </a:rPr>
              <a:t> </a:t>
            </a:r>
            <a:r>
              <a:rPr sz="1200" dirty="0">
                <a:latin typeface="Calibri"/>
                <a:cs typeface="Calibri"/>
              </a:rPr>
              <a:t>derecho</a:t>
            </a:r>
            <a:r>
              <a:rPr sz="1200" spc="-11" dirty="0">
                <a:latin typeface="Calibri"/>
                <a:cs typeface="Calibri"/>
              </a:rPr>
              <a:t> </a:t>
            </a:r>
            <a:r>
              <a:rPr sz="1200" spc="-17" dirty="0">
                <a:latin typeface="Calibri"/>
                <a:cs typeface="Calibri"/>
              </a:rPr>
              <a:t>a:</a:t>
            </a:r>
            <a:endParaRPr sz="1200" dirty="0">
              <a:latin typeface="Calibri"/>
              <a:cs typeface="Calibri"/>
            </a:endParaRPr>
          </a:p>
          <a:p>
            <a:pPr>
              <a:spcBef>
                <a:spcPts val="17"/>
              </a:spcBef>
            </a:pPr>
            <a:endParaRPr sz="1200" dirty="0">
              <a:latin typeface="Calibri"/>
              <a:cs typeface="Calibri"/>
            </a:endParaRPr>
          </a:p>
          <a:p>
            <a:pPr marL="320376" indent="-156291">
              <a:buChar char="•"/>
              <a:tabLst>
                <a:tab pos="320376" algn="l"/>
                <a:tab pos="320808" algn="l"/>
              </a:tabLst>
            </a:pPr>
            <a:r>
              <a:rPr sz="1200" dirty="0">
                <a:latin typeface="Calibri"/>
                <a:cs typeface="Calibri"/>
              </a:rPr>
              <a:t>Conocer</a:t>
            </a:r>
            <a:r>
              <a:rPr sz="1200" spc="-13" dirty="0">
                <a:latin typeface="Calibri"/>
                <a:cs typeface="Calibri"/>
              </a:rPr>
              <a:t> </a:t>
            </a:r>
            <a:r>
              <a:rPr sz="1200" dirty="0">
                <a:latin typeface="Calibri"/>
                <a:cs typeface="Calibri"/>
              </a:rPr>
              <a:t>el</a:t>
            </a:r>
            <a:r>
              <a:rPr sz="1200" spc="-13" dirty="0">
                <a:latin typeface="Calibri"/>
                <a:cs typeface="Calibri"/>
              </a:rPr>
              <a:t> </a:t>
            </a:r>
            <a:r>
              <a:rPr sz="1200" dirty="0">
                <a:latin typeface="Calibri"/>
                <a:cs typeface="Calibri"/>
              </a:rPr>
              <a:t>nivel</a:t>
            </a:r>
            <a:r>
              <a:rPr sz="1200" spc="-11"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logro</a:t>
            </a:r>
            <a:r>
              <a:rPr sz="1200" spc="-13"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su</a:t>
            </a:r>
            <a:r>
              <a:rPr sz="1200" spc="-13" dirty="0">
                <a:latin typeface="Calibri"/>
                <a:cs typeface="Calibri"/>
              </a:rPr>
              <a:t> </a:t>
            </a:r>
            <a:r>
              <a:rPr sz="1200" dirty="0">
                <a:latin typeface="Calibri"/>
                <a:cs typeface="Calibri"/>
              </a:rPr>
              <a:t>hijo</a:t>
            </a:r>
            <a:r>
              <a:rPr sz="1200" spc="-11"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cada una</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las</a:t>
            </a:r>
            <a:r>
              <a:rPr sz="1200" spc="-7" dirty="0">
                <a:latin typeface="Calibri"/>
                <a:cs typeface="Calibri"/>
              </a:rPr>
              <a:t> </a:t>
            </a:r>
            <a:r>
              <a:rPr sz="1200" dirty="0">
                <a:latin typeface="Calibri"/>
                <a:cs typeface="Calibri"/>
              </a:rPr>
              <a:t>evaluaciones</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estado</a:t>
            </a:r>
            <a:r>
              <a:rPr sz="1200" spc="-4" dirty="0">
                <a:latin typeface="Calibri"/>
                <a:cs typeface="Calibri"/>
              </a:rPr>
              <a:t> </a:t>
            </a:r>
            <a:r>
              <a:rPr sz="1200" spc="-7" dirty="0">
                <a:latin typeface="Calibri"/>
                <a:cs typeface="Calibri"/>
              </a:rPr>
              <a:t>académico.</a:t>
            </a:r>
            <a:endParaRPr sz="1200" dirty="0">
              <a:latin typeface="Calibri"/>
              <a:cs typeface="Calibri"/>
            </a:endParaRPr>
          </a:p>
          <a:p>
            <a:pPr>
              <a:lnSpc>
                <a:spcPct val="100000"/>
              </a:lnSpc>
              <a:buFont typeface="Calibri"/>
              <a:buChar char="•"/>
            </a:pPr>
            <a:endParaRPr sz="1200" dirty="0">
              <a:latin typeface="Calibri"/>
              <a:cs typeface="Calibri"/>
            </a:endParaRPr>
          </a:p>
          <a:p>
            <a:pPr marL="320376" marR="3463" indent="-156291">
              <a:lnSpc>
                <a:spcPct val="101699"/>
              </a:lnSpc>
              <a:buChar char="•"/>
              <a:tabLst>
                <a:tab pos="320376" algn="l"/>
                <a:tab pos="320808" algn="l"/>
              </a:tabLst>
            </a:pPr>
            <a:r>
              <a:rPr sz="1200" dirty="0">
                <a:latin typeface="Calibri"/>
                <a:cs typeface="Calibri"/>
              </a:rPr>
              <a:t>Solicitar</a:t>
            </a:r>
            <a:r>
              <a:rPr sz="1200" spc="-24"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sobre</a:t>
            </a:r>
            <a:r>
              <a:rPr sz="1200" spc="-7" dirty="0">
                <a:latin typeface="Calibri"/>
                <a:cs typeface="Calibri"/>
              </a:rPr>
              <a:t> </a:t>
            </a:r>
            <a:r>
              <a:rPr sz="1200" dirty="0">
                <a:latin typeface="Calibri"/>
                <a:cs typeface="Calibri"/>
              </a:rPr>
              <a:t>las</a:t>
            </a:r>
            <a:r>
              <a:rPr sz="1200" spc="-17" dirty="0">
                <a:latin typeface="Calibri"/>
                <a:cs typeface="Calibri"/>
              </a:rPr>
              <a:t> </a:t>
            </a:r>
            <a:r>
              <a:rPr sz="1200" dirty="0">
                <a:latin typeface="Calibri"/>
                <a:cs typeface="Calibri"/>
              </a:rPr>
              <a:t>calificaciones</a:t>
            </a:r>
            <a:r>
              <a:rPr sz="1200" spc="-7" dirty="0">
                <a:latin typeface="Calibri"/>
                <a:cs typeface="Calibri"/>
              </a:rPr>
              <a:t> </a:t>
            </a:r>
            <a:r>
              <a:rPr sz="1200" dirty="0">
                <a:latin typeface="Calibri"/>
                <a:cs typeface="Calibri"/>
              </a:rPr>
              <a:t>profesionales</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los</a:t>
            </a:r>
            <a:r>
              <a:rPr sz="1200" spc="-11" dirty="0">
                <a:latin typeface="Calibri"/>
                <a:cs typeface="Calibri"/>
              </a:rPr>
              <a:t> </a:t>
            </a:r>
            <a:r>
              <a:rPr sz="1200" dirty="0">
                <a:latin typeface="Calibri"/>
                <a:cs typeface="Calibri"/>
              </a:rPr>
              <a:t>maestros</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su</a:t>
            </a:r>
            <a:r>
              <a:rPr sz="1200" spc="-17" dirty="0">
                <a:latin typeface="Calibri"/>
                <a:cs typeface="Calibri"/>
              </a:rPr>
              <a:t> </a:t>
            </a:r>
            <a:r>
              <a:rPr sz="1200" dirty="0">
                <a:latin typeface="Calibri"/>
                <a:cs typeface="Calibri"/>
              </a:rPr>
              <a:t>hijo</a:t>
            </a:r>
            <a:r>
              <a:rPr sz="1200" spc="-13"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el</a:t>
            </a:r>
            <a:r>
              <a:rPr sz="1200" spc="-17" dirty="0">
                <a:latin typeface="Calibri"/>
                <a:cs typeface="Calibri"/>
              </a:rPr>
              <a:t> </a:t>
            </a:r>
            <a:r>
              <a:rPr sz="1200" dirty="0">
                <a:latin typeface="Calibri"/>
                <a:cs typeface="Calibri"/>
              </a:rPr>
              <a:t>salón</a:t>
            </a:r>
            <a:r>
              <a:rPr sz="1200" spc="-13" dirty="0">
                <a:latin typeface="Calibri"/>
                <a:cs typeface="Calibri"/>
              </a:rPr>
              <a:t> </a:t>
            </a:r>
            <a:r>
              <a:rPr sz="1200" spc="-17" dirty="0">
                <a:latin typeface="Calibri"/>
                <a:cs typeface="Calibri"/>
              </a:rPr>
              <a:t>de </a:t>
            </a:r>
            <a:r>
              <a:rPr sz="1200" dirty="0">
                <a:latin typeface="Calibri"/>
                <a:cs typeface="Calibri"/>
              </a:rPr>
              <a:t>clases,</a:t>
            </a:r>
            <a:r>
              <a:rPr sz="1200" spc="-20" dirty="0">
                <a:latin typeface="Calibri"/>
                <a:cs typeface="Calibri"/>
              </a:rPr>
              <a:t> </a:t>
            </a:r>
            <a:r>
              <a:rPr sz="1200" dirty="0">
                <a:latin typeface="Calibri"/>
                <a:cs typeface="Calibri"/>
              </a:rPr>
              <a:t>las</a:t>
            </a:r>
            <a:r>
              <a:rPr sz="1200" spc="-13" dirty="0">
                <a:latin typeface="Calibri"/>
                <a:cs typeface="Calibri"/>
              </a:rPr>
              <a:t> </a:t>
            </a:r>
            <a:r>
              <a:rPr sz="1200" dirty="0">
                <a:latin typeface="Calibri"/>
                <a:cs typeface="Calibri"/>
              </a:rPr>
              <a:t>cuales</a:t>
            </a:r>
            <a:r>
              <a:rPr sz="1200" spc="-11" dirty="0">
                <a:latin typeface="Calibri"/>
                <a:cs typeface="Calibri"/>
              </a:rPr>
              <a:t> </a:t>
            </a:r>
            <a:r>
              <a:rPr sz="1200" dirty="0">
                <a:latin typeface="Calibri"/>
                <a:cs typeface="Calibri"/>
              </a:rPr>
              <a:t>deben</a:t>
            </a:r>
            <a:r>
              <a:rPr sz="1200" spc="-13" dirty="0">
                <a:latin typeface="Calibri"/>
                <a:cs typeface="Calibri"/>
              </a:rPr>
              <a:t> </a:t>
            </a:r>
            <a:r>
              <a:rPr sz="1200" dirty="0">
                <a:latin typeface="Calibri"/>
                <a:cs typeface="Calibri"/>
              </a:rPr>
              <a:t>incluir</a:t>
            </a:r>
            <a:r>
              <a:rPr sz="1200" spc="-13" dirty="0">
                <a:latin typeface="Calibri"/>
                <a:cs typeface="Calibri"/>
              </a:rPr>
              <a:t> </a:t>
            </a:r>
            <a:r>
              <a:rPr sz="1200" dirty="0">
                <a:latin typeface="Calibri"/>
                <a:cs typeface="Calibri"/>
              </a:rPr>
              <a:t>cumplir</a:t>
            </a:r>
            <a:r>
              <a:rPr sz="1200" spc="-13" dirty="0">
                <a:latin typeface="Calibri"/>
                <a:cs typeface="Calibri"/>
              </a:rPr>
              <a:t> </a:t>
            </a:r>
            <a:r>
              <a:rPr sz="1200" dirty="0">
                <a:latin typeface="Calibri"/>
                <a:cs typeface="Calibri"/>
              </a:rPr>
              <a:t>con</a:t>
            </a:r>
            <a:r>
              <a:rPr sz="1200" spc="-13" dirty="0">
                <a:latin typeface="Calibri"/>
                <a:cs typeface="Calibri"/>
              </a:rPr>
              <a:t> </a:t>
            </a:r>
            <a:r>
              <a:rPr sz="1200" dirty="0">
                <a:latin typeface="Calibri"/>
                <a:cs typeface="Calibri"/>
              </a:rPr>
              <a:t>los</a:t>
            </a:r>
            <a:r>
              <a:rPr sz="1200" spc="-13" dirty="0">
                <a:latin typeface="Calibri"/>
                <a:cs typeface="Calibri"/>
              </a:rPr>
              <a:t> </a:t>
            </a:r>
            <a:r>
              <a:rPr sz="1200" dirty="0">
                <a:latin typeface="Calibri"/>
                <a:cs typeface="Calibri"/>
              </a:rPr>
              <a:t>requisitos</a:t>
            </a:r>
            <a:r>
              <a:rPr sz="1200" spc="-13"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certificación</a:t>
            </a:r>
            <a:r>
              <a:rPr sz="1200" spc="-13" dirty="0">
                <a:latin typeface="Calibri"/>
                <a:cs typeface="Calibri"/>
              </a:rPr>
              <a:t> </a:t>
            </a:r>
            <a:r>
              <a:rPr sz="1200" dirty="0">
                <a:latin typeface="Calibri"/>
                <a:cs typeface="Calibri"/>
              </a:rPr>
              <a:t>y</a:t>
            </a:r>
            <a:r>
              <a:rPr sz="1200" spc="-13" dirty="0">
                <a:latin typeface="Calibri"/>
                <a:cs typeface="Calibri"/>
              </a:rPr>
              <a:t> </a:t>
            </a:r>
            <a:r>
              <a:rPr sz="1200" dirty="0">
                <a:latin typeface="Calibri"/>
                <a:cs typeface="Calibri"/>
              </a:rPr>
              <a:t>licenciatura</a:t>
            </a:r>
            <a:r>
              <a:rPr sz="1200" spc="-11" dirty="0">
                <a:latin typeface="Calibri"/>
                <a:cs typeface="Calibri"/>
              </a:rPr>
              <a:t> </a:t>
            </a:r>
            <a:r>
              <a:rPr sz="1200" dirty="0">
                <a:latin typeface="Calibri"/>
                <a:cs typeface="Calibri"/>
              </a:rPr>
              <a:t>estatales</a:t>
            </a:r>
            <a:r>
              <a:rPr sz="1200" spc="-13" dirty="0">
                <a:latin typeface="Calibri"/>
                <a:cs typeface="Calibri"/>
              </a:rPr>
              <a:t> </a:t>
            </a:r>
            <a:r>
              <a:rPr sz="1200" dirty="0">
                <a:latin typeface="Calibri"/>
                <a:cs typeface="Calibri"/>
              </a:rPr>
              <a:t>de</a:t>
            </a:r>
            <a:r>
              <a:rPr sz="1200" spc="-7" dirty="0">
                <a:latin typeface="Calibri"/>
                <a:cs typeface="Calibri"/>
              </a:rPr>
              <a:t> </a:t>
            </a:r>
            <a:r>
              <a:rPr sz="1200" spc="-17" dirty="0">
                <a:latin typeface="Calibri"/>
                <a:cs typeface="Calibri"/>
              </a:rPr>
              <a:t>NV </a:t>
            </a:r>
            <a:r>
              <a:rPr sz="1200" dirty="0">
                <a:latin typeface="Calibri"/>
                <a:cs typeface="Calibri"/>
              </a:rPr>
              <a:t>para</a:t>
            </a:r>
            <a:r>
              <a:rPr sz="1200" spc="-20" dirty="0">
                <a:latin typeface="Calibri"/>
                <a:cs typeface="Calibri"/>
              </a:rPr>
              <a:t> </a:t>
            </a:r>
            <a:r>
              <a:rPr sz="1200" dirty="0">
                <a:latin typeface="Calibri"/>
                <a:cs typeface="Calibri"/>
              </a:rPr>
              <a:t>los</a:t>
            </a:r>
            <a:r>
              <a:rPr sz="1200" spc="-11" dirty="0">
                <a:latin typeface="Calibri"/>
                <a:cs typeface="Calibri"/>
              </a:rPr>
              <a:t> </a:t>
            </a:r>
            <a:r>
              <a:rPr sz="1200" dirty="0">
                <a:latin typeface="Calibri"/>
                <a:cs typeface="Calibri"/>
              </a:rPr>
              <a:t>niveles</a:t>
            </a:r>
            <a:r>
              <a:rPr sz="1200" spc="-7"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grado</a:t>
            </a:r>
            <a:r>
              <a:rPr sz="1200" spc="-13" dirty="0">
                <a:latin typeface="Calibri"/>
                <a:cs typeface="Calibri"/>
              </a:rPr>
              <a:t> </a:t>
            </a:r>
            <a:r>
              <a:rPr sz="1200" dirty="0">
                <a:latin typeface="Calibri"/>
                <a:cs typeface="Calibri"/>
              </a:rPr>
              <a:t>y</a:t>
            </a:r>
            <a:r>
              <a:rPr sz="1200" spc="-13" dirty="0">
                <a:latin typeface="Calibri"/>
                <a:cs typeface="Calibri"/>
              </a:rPr>
              <a:t> </a:t>
            </a:r>
            <a:r>
              <a:rPr sz="1200" dirty="0">
                <a:latin typeface="Calibri"/>
                <a:cs typeface="Calibri"/>
              </a:rPr>
              <a:t>áreas</a:t>
            </a:r>
            <a:r>
              <a:rPr sz="1200" spc="-11" dirty="0">
                <a:latin typeface="Calibri"/>
                <a:cs typeface="Calibri"/>
              </a:rPr>
              <a:t> </a:t>
            </a:r>
            <a:r>
              <a:rPr sz="1200" dirty="0">
                <a:latin typeface="Calibri"/>
                <a:cs typeface="Calibri"/>
              </a:rPr>
              <a:t>temáticas</a:t>
            </a:r>
            <a:r>
              <a:rPr sz="1200" spc="-11"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proporciona</a:t>
            </a:r>
            <a:r>
              <a:rPr sz="1200" spc="-13" dirty="0">
                <a:latin typeface="Calibri"/>
                <a:cs typeface="Calibri"/>
              </a:rPr>
              <a:t> </a:t>
            </a:r>
            <a:r>
              <a:rPr sz="1200" dirty="0">
                <a:latin typeface="Calibri"/>
                <a:cs typeface="Calibri"/>
              </a:rPr>
              <a:t>instrucción.</a:t>
            </a:r>
            <a:r>
              <a:rPr sz="1200" spc="-13" dirty="0">
                <a:latin typeface="Calibri"/>
                <a:cs typeface="Calibri"/>
              </a:rPr>
              <a:t> </a:t>
            </a:r>
            <a:r>
              <a:rPr sz="1200" dirty="0">
                <a:latin typeface="Calibri"/>
                <a:cs typeface="Calibri"/>
              </a:rPr>
              <a:t>Esto</a:t>
            </a:r>
            <a:r>
              <a:rPr sz="1200" spc="-7" dirty="0">
                <a:latin typeface="Calibri"/>
                <a:cs typeface="Calibri"/>
              </a:rPr>
              <a:t> incluye </a:t>
            </a:r>
            <a:r>
              <a:rPr sz="1200" dirty="0">
                <a:latin typeface="Calibri"/>
                <a:cs typeface="Calibri"/>
              </a:rPr>
              <a:t>la</a:t>
            </a:r>
            <a:r>
              <a:rPr sz="1200" spc="-13" dirty="0">
                <a:latin typeface="Calibri"/>
                <a:cs typeface="Calibri"/>
              </a:rPr>
              <a:t> </a:t>
            </a:r>
            <a:r>
              <a:rPr sz="1200" dirty="0">
                <a:latin typeface="Calibri"/>
                <a:cs typeface="Calibri"/>
              </a:rPr>
              <a:t>enseñanza</a:t>
            </a:r>
            <a:r>
              <a:rPr sz="1200" spc="-7" dirty="0">
                <a:latin typeface="Calibri"/>
                <a:cs typeface="Calibri"/>
              </a:rPr>
              <a:t> </a:t>
            </a:r>
            <a:r>
              <a:rPr sz="1200" dirty="0">
                <a:latin typeface="Calibri"/>
                <a:cs typeface="Calibri"/>
              </a:rPr>
              <a:t>en</a:t>
            </a:r>
            <a:r>
              <a:rPr sz="1200" spc="-13" dirty="0">
                <a:latin typeface="Calibri"/>
                <a:cs typeface="Calibri"/>
              </a:rPr>
              <a:t> </a:t>
            </a:r>
            <a:r>
              <a:rPr sz="1200" dirty="0">
                <a:latin typeface="Calibri"/>
                <a:cs typeface="Calibri"/>
              </a:rPr>
              <a:t>estado</a:t>
            </a:r>
            <a:r>
              <a:rPr sz="1200" spc="-11"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emergencia</a:t>
            </a:r>
            <a:r>
              <a:rPr sz="1200" spc="-7" dirty="0">
                <a:latin typeface="Calibri"/>
                <a:cs typeface="Calibri"/>
              </a:rPr>
              <a:t> </a:t>
            </a:r>
            <a:r>
              <a:rPr sz="1200" dirty="0">
                <a:latin typeface="Calibri"/>
                <a:cs typeface="Calibri"/>
              </a:rPr>
              <a:t>u</a:t>
            </a:r>
            <a:r>
              <a:rPr sz="1200" spc="-11" dirty="0">
                <a:latin typeface="Calibri"/>
                <a:cs typeface="Calibri"/>
              </a:rPr>
              <a:t> </a:t>
            </a:r>
            <a:r>
              <a:rPr sz="1200" dirty="0">
                <a:latin typeface="Calibri"/>
                <a:cs typeface="Calibri"/>
              </a:rPr>
              <a:t>otro</a:t>
            </a:r>
            <a:r>
              <a:rPr sz="1200" spc="-11" dirty="0">
                <a:latin typeface="Calibri"/>
                <a:cs typeface="Calibri"/>
              </a:rPr>
              <a:t> </a:t>
            </a:r>
            <a:r>
              <a:rPr sz="1200" dirty="0">
                <a:latin typeface="Calibri"/>
                <a:cs typeface="Calibri"/>
              </a:rPr>
              <a:t>estado provisional</a:t>
            </a:r>
            <a:r>
              <a:rPr sz="1200" spc="-7" dirty="0">
                <a:latin typeface="Calibri"/>
                <a:cs typeface="Calibri"/>
              </a:rPr>
              <a:t> </a:t>
            </a:r>
            <a:r>
              <a:rPr sz="1200" dirty="0">
                <a:latin typeface="Calibri"/>
                <a:cs typeface="Calibri"/>
              </a:rPr>
              <a:t>y</a:t>
            </a:r>
            <a:r>
              <a:rPr sz="1200" spc="-17" dirty="0">
                <a:latin typeface="Calibri"/>
                <a:cs typeface="Calibri"/>
              </a:rPr>
              <a:t> </a:t>
            </a:r>
            <a:r>
              <a:rPr sz="1200" dirty="0">
                <a:latin typeface="Calibri"/>
                <a:cs typeface="Calibri"/>
              </a:rPr>
              <a:t>está</a:t>
            </a:r>
            <a:r>
              <a:rPr sz="1200" spc="-13" dirty="0">
                <a:latin typeface="Calibri"/>
                <a:cs typeface="Calibri"/>
              </a:rPr>
              <a:t> </a:t>
            </a:r>
            <a:r>
              <a:rPr sz="1200" dirty="0">
                <a:latin typeface="Calibri"/>
                <a:cs typeface="Calibri"/>
              </a:rPr>
              <a:t>enseñando</a:t>
            </a:r>
            <a:r>
              <a:rPr sz="1200" spc="-4" dirty="0">
                <a:latin typeface="Calibri"/>
                <a:cs typeface="Calibri"/>
              </a:rPr>
              <a:t> </a:t>
            </a:r>
            <a:r>
              <a:rPr sz="1200" dirty="0">
                <a:latin typeface="Calibri"/>
                <a:cs typeface="Calibri"/>
              </a:rPr>
              <a:t>en</a:t>
            </a:r>
            <a:r>
              <a:rPr sz="1200" spc="4" dirty="0">
                <a:latin typeface="Calibri"/>
                <a:cs typeface="Calibri"/>
              </a:rPr>
              <a:t> </a:t>
            </a:r>
            <a:r>
              <a:rPr sz="1200" dirty="0">
                <a:latin typeface="Calibri"/>
                <a:cs typeface="Calibri"/>
              </a:rPr>
              <a:t>el</a:t>
            </a:r>
            <a:r>
              <a:rPr sz="1200" spc="-13" dirty="0">
                <a:latin typeface="Calibri"/>
                <a:cs typeface="Calibri"/>
              </a:rPr>
              <a:t> </a:t>
            </a:r>
            <a:r>
              <a:rPr sz="1200" dirty="0">
                <a:latin typeface="Calibri"/>
                <a:cs typeface="Calibri"/>
              </a:rPr>
              <a:t>campo</a:t>
            </a:r>
            <a:r>
              <a:rPr sz="1200" spc="-11" dirty="0">
                <a:latin typeface="Calibri"/>
                <a:cs typeface="Calibri"/>
              </a:rPr>
              <a:t> </a:t>
            </a:r>
            <a:r>
              <a:rPr sz="1200" dirty="0">
                <a:latin typeface="Calibri"/>
                <a:cs typeface="Calibri"/>
              </a:rPr>
              <a:t>de </a:t>
            </a:r>
            <a:r>
              <a:rPr sz="1200" spc="-17" dirty="0">
                <a:latin typeface="Calibri"/>
                <a:cs typeface="Calibri"/>
              </a:rPr>
              <a:t>la </a:t>
            </a:r>
            <a:r>
              <a:rPr sz="1200" dirty="0">
                <a:latin typeface="Calibri"/>
                <a:cs typeface="Calibri"/>
              </a:rPr>
              <a:t>certificación</a:t>
            </a:r>
            <a:r>
              <a:rPr sz="1200" spc="-17" dirty="0">
                <a:latin typeface="Calibri"/>
                <a:cs typeface="Calibri"/>
              </a:rPr>
              <a:t> </a:t>
            </a:r>
            <a:r>
              <a:rPr sz="1200" dirty="0">
                <a:latin typeface="Calibri"/>
                <a:cs typeface="Calibri"/>
              </a:rPr>
              <a:t>de</a:t>
            </a:r>
            <a:r>
              <a:rPr sz="1200" spc="-11" dirty="0">
                <a:latin typeface="Calibri"/>
                <a:cs typeface="Calibri"/>
              </a:rPr>
              <a:t> </a:t>
            </a:r>
            <a:r>
              <a:rPr sz="1200" spc="-7" dirty="0">
                <a:latin typeface="Calibri"/>
                <a:cs typeface="Calibri"/>
              </a:rPr>
              <a:t>disciplina.</a:t>
            </a:r>
            <a:endParaRPr sz="1200" dirty="0">
              <a:latin typeface="Calibri"/>
              <a:cs typeface="Calibri"/>
            </a:endParaRPr>
          </a:p>
          <a:p>
            <a:pPr>
              <a:lnSpc>
                <a:spcPct val="100000"/>
              </a:lnSpc>
              <a:buFont typeface="Calibri"/>
              <a:buChar char="•"/>
            </a:pPr>
            <a:endParaRPr sz="1200" dirty="0">
              <a:latin typeface="Calibri"/>
              <a:cs typeface="Calibri"/>
            </a:endParaRPr>
          </a:p>
          <a:p>
            <a:pPr marL="320376" marR="64508" indent="-156291">
              <a:lnSpc>
                <a:spcPct val="101800"/>
              </a:lnSpc>
              <a:buChar char="•"/>
              <a:tabLst>
                <a:tab pos="320376" algn="l"/>
                <a:tab pos="320808" algn="l"/>
              </a:tabLst>
            </a:pPr>
            <a:r>
              <a:rPr sz="1200" dirty="0">
                <a:latin typeface="Calibri"/>
                <a:cs typeface="Calibri"/>
              </a:rPr>
              <a:t>Solicitar</a:t>
            </a:r>
            <a:r>
              <a:rPr sz="1200" spc="-24"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sobre</a:t>
            </a:r>
            <a:r>
              <a:rPr sz="1200" spc="-11" dirty="0">
                <a:latin typeface="Calibri"/>
                <a:cs typeface="Calibri"/>
              </a:rPr>
              <a:t> </a:t>
            </a:r>
            <a:r>
              <a:rPr sz="1200" dirty="0">
                <a:latin typeface="Calibri"/>
                <a:cs typeface="Calibri"/>
              </a:rPr>
              <a:t>los</a:t>
            </a:r>
            <a:r>
              <a:rPr sz="1200" spc="-7" dirty="0">
                <a:latin typeface="Calibri"/>
                <a:cs typeface="Calibri"/>
              </a:rPr>
              <a:t> para-</a:t>
            </a:r>
            <a:r>
              <a:rPr sz="1200" dirty="0">
                <a:latin typeface="Calibri"/>
                <a:cs typeface="Calibri"/>
              </a:rPr>
              <a:t>profesionales</a:t>
            </a:r>
            <a:r>
              <a:rPr sz="1200" spc="-13" dirty="0">
                <a:latin typeface="Calibri"/>
                <a:cs typeface="Calibri"/>
              </a:rPr>
              <a:t> </a:t>
            </a:r>
            <a:r>
              <a:rPr sz="1200" dirty="0">
                <a:latin typeface="Calibri"/>
                <a:cs typeface="Calibri"/>
              </a:rPr>
              <a:t>(auxiliares</a:t>
            </a:r>
            <a:r>
              <a:rPr sz="1200" spc="-11"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maestros,</a:t>
            </a:r>
            <a:r>
              <a:rPr sz="1200" spc="-20" dirty="0">
                <a:latin typeface="Calibri"/>
                <a:cs typeface="Calibri"/>
              </a:rPr>
              <a:t> </a:t>
            </a:r>
            <a:r>
              <a:rPr sz="1200" dirty="0">
                <a:latin typeface="Calibri"/>
                <a:cs typeface="Calibri"/>
              </a:rPr>
              <a:t>asistentes</a:t>
            </a:r>
            <a:r>
              <a:rPr sz="1200" spc="-11" dirty="0">
                <a:latin typeface="Calibri"/>
                <a:cs typeface="Calibri"/>
              </a:rPr>
              <a:t> </a:t>
            </a:r>
            <a:r>
              <a:rPr sz="1200" dirty="0">
                <a:latin typeface="Calibri"/>
                <a:cs typeface="Calibri"/>
              </a:rPr>
              <a:t>de</a:t>
            </a:r>
            <a:r>
              <a:rPr sz="1200" spc="-17" dirty="0">
                <a:latin typeface="Calibri"/>
                <a:cs typeface="Calibri"/>
              </a:rPr>
              <a:t> </a:t>
            </a:r>
            <a:r>
              <a:rPr sz="1200" spc="-7" dirty="0">
                <a:latin typeface="Calibri"/>
                <a:cs typeface="Calibri"/>
              </a:rPr>
              <a:t>maestros, </a:t>
            </a:r>
            <a:r>
              <a:rPr sz="1200" dirty="0">
                <a:latin typeface="Calibri"/>
                <a:cs typeface="Calibri"/>
              </a:rPr>
              <a:t>etc.)</a:t>
            </a:r>
            <a:r>
              <a:rPr sz="1200" spc="-20"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proveen</a:t>
            </a:r>
            <a:r>
              <a:rPr sz="1200" spc="-11" dirty="0">
                <a:latin typeface="Calibri"/>
                <a:cs typeface="Calibri"/>
              </a:rPr>
              <a:t> </a:t>
            </a:r>
            <a:r>
              <a:rPr sz="1200" dirty="0">
                <a:latin typeface="Calibri"/>
                <a:cs typeface="Calibri"/>
              </a:rPr>
              <a:t>servicios</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su</a:t>
            </a:r>
            <a:r>
              <a:rPr sz="1200" spc="-11" dirty="0">
                <a:latin typeface="Calibri"/>
                <a:cs typeface="Calibri"/>
              </a:rPr>
              <a:t> </a:t>
            </a:r>
            <a:r>
              <a:rPr sz="1200" dirty="0">
                <a:latin typeface="Calibri"/>
                <a:cs typeface="Calibri"/>
              </a:rPr>
              <a:t>hijo.</a:t>
            </a:r>
            <a:r>
              <a:rPr sz="1200" spc="-13" dirty="0">
                <a:latin typeface="Calibri"/>
                <a:cs typeface="Calibri"/>
              </a:rPr>
              <a:t> </a:t>
            </a:r>
            <a:r>
              <a:rPr sz="1200" dirty="0">
                <a:latin typeface="Calibri"/>
                <a:cs typeface="Calibri"/>
              </a:rPr>
              <a:t>Los</a:t>
            </a:r>
            <a:r>
              <a:rPr sz="1200" spc="-7" dirty="0">
                <a:latin typeface="Calibri"/>
                <a:cs typeface="Calibri"/>
              </a:rPr>
              <a:t> para-</a:t>
            </a:r>
            <a:r>
              <a:rPr sz="1200" dirty="0">
                <a:latin typeface="Calibri"/>
                <a:cs typeface="Calibri"/>
              </a:rPr>
              <a:t>profesionales</a:t>
            </a:r>
            <a:r>
              <a:rPr sz="1200" spc="-4" dirty="0">
                <a:latin typeface="Calibri"/>
                <a:cs typeface="Calibri"/>
              </a:rPr>
              <a:t> </a:t>
            </a:r>
            <a:r>
              <a:rPr sz="1200" dirty="0">
                <a:latin typeface="Calibri"/>
                <a:cs typeface="Calibri"/>
              </a:rPr>
              <a:t>deben</a:t>
            </a:r>
            <a:r>
              <a:rPr sz="1200" spc="-13" dirty="0">
                <a:latin typeface="Calibri"/>
                <a:cs typeface="Calibri"/>
              </a:rPr>
              <a:t> </a:t>
            </a:r>
            <a:r>
              <a:rPr sz="1200" dirty="0">
                <a:latin typeface="Calibri"/>
                <a:cs typeface="Calibri"/>
              </a:rPr>
              <a:t>cumplir</a:t>
            </a:r>
            <a:r>
              <a:rPr sz="1200" spc="-7"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uno</a:t>
            </a:r>
            <a:r>
              <a:rPr sz="1200" spc="-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los</a:t>
            </a:r>
            <a:r>
              <a:rPr sz="1200" spc="-11" dirty="0">
                <a:latin typeface="Calibri"/>
                <a:cs typeface="Calibri"/>
              </a:rPr>
              <a:t> </a:t>
            </a:r>
            <a:r>
              <a:rPr sz="1200" spc="-7" dirty="0">
                <a:latin typeface="Calibri"/>
                <a:cs typeface="Calibri"/>
              </a:rPr>
              <a:t>requisitos </a:t>
            </a:r>
            <a:r>
              <a:rPr sz="1200" dirty="0">
                <a:latin typeface="Calibri"/>
                <a:cs typeface="Calibri"/>
              </a:rPr>
              <a:t>mínimos,</a:t>
            </a:r>
            <a:r>
              <a:rPr sz="1200" spc="-17"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es</a:t>
            </a:r>
            <a:r>
              <a:rPr sz="1200" spc="-7"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mínimo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48</a:t>
            </a:r>
            <a:r>
              <a:rPr sz="1200" spc="-13" dirty="0">
                <a:latin typeface="Calibri"/>
                <a:cs typeface="Calibri"/>
              </a:rPr>
              <a:t> </a:t>
            </a:r>
            <a:r>
              <a:rPr sz="1200" dirty="0">
                <a:latin typeface="Calibri"/>
                <a:cs typeface="Calibri"/>
              </a:rPr>
              <a:t>horas</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crédito</a:t>
            </a:r>
            <a:r>
              <a:rPr sz="1200" spc="-4" dirty="0">
                <a:latin typeface="Calibri"/>
                <a:cs typeface="Calibri"/>
              </a:rPr>
              <a:t> </a:t>
            </a:r>
            <a:r>
              <a:rPr sz="1200" dirty="0">
                <a:latin typeface="Calibri"/>
                <a:cs typeface="Calibri"/>
              </a:rPr>
              <a:t>universitario,</a:t>
            </a:r>
            <a:r>
              <a:rPr sz="1200" spc="-11" dirty="0">
                <a:latin typeface="Calibri"/>
                <a:cs typeface="Calibri"/>
              </a:rPr>
              <a:t> </a:t>
            </a:r>
            <a:r>
              <a:rPr sz="1200" dirty="0">
                <a:latin typeface="Calibri"/>
                <a:cs typeface="Calibri"/>
              </a:rPr>
              <a:t>un</a:t>
            </a:r>
            <a:r>
              <a:rPr sz="1200" spc="-11" dirty="0">
                <a:latin typeface="Calibri"/>
                <a:cs typeface="Calibri"/>
              </a:rPr>
              <a:t> </a:t>
            </a:r>
            <a:r>
              <a:rPr sz="1200" dirty="0">
                <a:latin typeface="Calibri"/>
                <a:cs typeface="Calibri"/>
              </a:rPr>
              <a:t>título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asociado</a:t>
            </a:r>
            <a:r>
              <a:rPr sz="1200" spc="-7" dirty="0">
                <a:latin typeface="Calibri"/>
                <a:cs typeface="Calibri"/>
              </a:rPr>
              <a:t> </a:t>
            </a:r>
            <a:r>
              <a:rPr sz="1200" dirty="0">
                <a:latin typeface="Calibri"/>
                <a:cs typeface="Calibri"/>
              </a:rPr>
              <a:t>(o</a:t>
            </a:r>
            <a:r>
              <a:rPr sz="1200" spc="-13" dirty="0">
                <a:latin typeface="Calibri"/>
                <a:cs typeface="Calibri"/>
              </a:rPr>
              <a:t> </a:t>
            </a:r>
            <a:r>
              <a:rPr sz="1200" dirty="0">
                <a:latin typeface="Calibri"/>
                <a:cs typeface="Calibri"/>
              </a:rPr>
              <a:t>superior),</a:t>
            </a:r>
            <a:r>
              <a:rPr sz="1200" spc="-13" dirty="0">
                <a:latin typeface="Calibri"/>
                <a:cs typeface="Calibri"/>
              </a:rPr>
              <a:t> </a:t>
            </a:r>
            <a:r>
              <a:rPr sz="1200" spc="-34" dirty="0">
                <a:latin typeface="Calibri"/>
                <a:cs typeface="Calibri"/>
              </a:rPr>
              <a:t>o </a:t>
            </a:r>
            <a:r>
              <a:rPr sz="1200" dirty="0">
                <a:latin typeface="Calibri"/>
                <a:cs typeface="Calibri"/>
              </a:rPr>
              <a:t>puntuación</a:t>
            </a:r>
            <a:r>
              <a:rPr sz="1200" spc="-1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al</a:t>
            </a:r>
            <a:r>
              <a:rPr sz="1200" spc="-17" dirty="0">
                <a:latin typeface="Calibri"/>
                <a:cs typeface="Calibri"/>
              </a:rPr>
              <a:t> </a:t>
            </a:r>
            <a:r>
              <a:rPr sz="1200" dirty="0">
                <a:latin typeface="Calibri"/>
                <a:cs typeface="Calibri"/>
              </a:rPr>
              <a:t>menos</a:t>
            </a:r>
            <a:r>
              <a:rPr sz="1200" spc="-7"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Evaluación</a:t>
            </a:r>
            <a:r>
              <a:rPr sz="1200" spc="-13" dirty="0">
                <a:latin typeface="Calibri"/>
                <a:cs typeface="Calibri"/>
              </a:rPr>
              <a:t> </a:t>
            </a:r>
            <a:r>
              <a:rPr sz="1200" spc="-7" dirty="0">
                <a:latin typeface="Calibri"/>
                <a:cs typeface="Calibri"/>
              </a:rPr>
              <a:t>Parapro.</a:t>
            </a:r>
            <a:endParaRPr sz="1200" dirty="0">
              <a:latin typeface="Calibri"/>
              <a:cs typeface="Calibri"/>
            </a:endParaRPr>
          </a:p>
          <a:p>
            <a:pPr>
              <a:lnSpc>
                <a:spcPct val="100000"/>
              </a:lnSpc>
              <a:buFont typeface="Calibri"/>
              <a:buChar char="•"/>
            </a:pPr>
            <a:endParaRPr sz="1200" dirty="0">
              <a:latin typeface="Calibri"/>
              <a:cs typeface="Calibri"/>
            </a:endParaRPr>
          </a:p>
          <a:p>
            <a:pPr marL="320376" marR="32904" indent="-156291">
              <a:lnSpc>
                <a:spcPct val="101699"/>
              </a:lnSpc>
              <a:buChar char="•"/>
              <a:tabLst>
                <a:tab pos="320376" algn="l"/>
                <a:tab pos="320808" algn="l"/>
              </a:tabLst>
            </a:pPr>
            <a:r>
              <a:rPr sz="1200" dirty="0">
                <a:latin typeface="Calibri"/>
                <a:cs typeface="Calibri"/>
              </a:rPr>
              <a:t>Recibir</a:t>
            </a:r>
            <a:r>
              <a:rPr sz="1200" spc="-13" dirty="0">
                <a:latin typeface="Calibri"/>
                <a:cs typeface="Calibri"/>
              </a:rPr>
              <a:t> </a:t>
            </a:r>
            <a:r>
              <a:rPr sz="1200" dirty="0">
                <a:latin typeface="Calibri"/>
                <a:cs typeface="Calibri"/>
              </a:rPr>
              <a:t>aviso</a:t>
            </a:r>
            <a:r>
              <a:rPr sz="1200" spc="-13" dirty="0">
                <a:latin typeface="Calibri"/>
                <a:cs typeface="Calibri"/>
              </a:rPr>
              <a:t> </a:t>
            </a:r>
            <a:r>
              <a:rPr sz="1200" dirty="0">
                <a:latin typeface="Calibri"/>
                <a:cs typeface="Calibri"/>
              </a:rPr>
              <a:t>oportuno</a:t>
            </a:r>
            <a:r>
              <a:rPr sz="1200" spc="-4"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que</a:t>
            </a:r>
            <a:r>
              <a:rPr sz="1200" spc="-4" dirty="0">
                <a:latin typeface="Calibri"/>
                <a:cs typeface="Calibri"/>
              </a:rPr>
              <a:t> </a:t>
            </a:r>
            <a:r>
              <a:rPr sz="1200" dirty="0">
                <a:latin typeface="Calibri"/>
                <a:cs typeface="Calibri"/>
              </a:rPr>
              <a:t>su</a:t>
            </a:r>
            <a:r>
              <a:rPr sz="1200" spc="-13" dirty="0">
                <a:latin typeface="Calibri"/>
                <a:cs typeface="Calibri"/>
              </a:rPr>
              <a:t> </a:t>
            </a:r>
            <a:r>
              <a:rPr sz="1200" dirty="0">
                <a:latin typeface="Calibri"/>
                <a:cs typeface="Calibri"/>
              </a:rPr>
              <a:t>hijo</a:t>
            </a:r>
            <a:r>
              <a:rPr sz="1200" spc="-4" dirty="0">
                <a:latin typeface="Calibri"/>
                <a:cs typeface="Calibri"/>
              </a:rPr>
              <a:t> </a:t>
            </a:r>
            <a:r>
              <a:rPr sz="1200" dirty="0">
                <a:latin typeface="Calibri"/>
                <a:cs typeface="Calibri"/>
              </a:rPr>
              <a:t>ha</a:t>
            </a:r>
            <a:r>
              <a:rPr sz="1200" spc="-17" dirty="0">
                <a:latin typeface="Calibri"/>
                <a:cs typeface="Calibri"/>
              </a:rPr>
              <a:t> </a:t>
            </a:r>
            <a:r>
              <a:rPr sz="1200" dirty="0">
                <a:latin typeface="Calibri"/>
                <a:cs typeface="Calibri"/>
              </a:rPr>
              <a:t>sido</a:t>
            </a:r>
            <a:r>
              <a:rPr sz="1200" spc="-4" dirty="0">
                <a:latin typeface="Calibri"/>
                <a:cs typeface="Calibri"/>
              </a:rPr>
              <a:t> </a:t>
            </a:r>
            <a:r>
              <a:rPr sz="1200" dirty="0">
                <a:latin typeface="Calibri"/>
                <a:cs typeface="Calibri"/>
              </a:rPr>
              <a:t>asignado</a:t>
            </a:r>
            <a:r>
              <a:rPr sz="1200" spc="-7" dirty="0">
                <a:latin typeface="Calibri"/>
                <a:cs typeface="Calibri"/>
              </a:rPr>
              <a:t> </a:t>
            </a:r>
            <a:r>
              <a:rPr sz="1200" dirty="0">
                <a:latin typeface="Calibri"/>
                <a:cs typeface="Calibri"/>
              </a:rPr>
              <a:t>o</a:t>
            </a:r>
            <a:r>
              <a:rPr sz="1200" spc="-11" dirty="0">
                <a:latin typeface="Calibri"/>
                <a:cs typeface="Calibri"/>
              </a:rPr>
              <a:t> </a:t>
            </a:r>
            <a:r>
              <a:rPr sz="1200" dirty="0">
                <a:latin typeface="Calibri"/>
                <a:cs typeface="Calibri"/>
              </a:rPr>
              <a:t>enseñado</a:t>
            </a:r>
            <a:r>
              <a:rPr sz="1200" spc="-7" dirty="0">
                <a:latin typeface="Calibri"/>
                <a:cs typeface="Calibri"/>
              </a:rPr>
              <a:t> </a:t>
            </a:r>
            <a:r>
              <a:rPr sz="1200" dirty="0">
                <a:latin typeface="Calibri"/>
                <a:cs typeface="Calibri"/>
              </a:rPr>
              <a:t>por</a:t>
            </a:r>
            <a:r>
              <a:rPr sz="1200" spc="-11" dirty="0">
                <a:latin typeface="Calibri"/>
                <a:cs typeface="Calibri"/>
              </a:rPr>
              <a:t> </a:t>
            </a:r>
            <a:r>
              <a:rPr sz="1200" dirty="0">
                <a:latin typeface="Calibri"/>
                <a:cs typeface="Calibri"/>
              </a:rPr>
              <a:t>4</a:t>
            </a:r>
            <a:r>
              <a:rPr sz="1200" spc="-7" dirty="0">
                <a:latin typeface="Calibri"/>
                <a:cs typeface="Calibri"/>
              </a:rPr>
              <a:t> </a:t>
            </a:r>
            <a:r>
              <a:rPr sz="1200" dirty="0">
                <a:latin typeface="Calibri"/>
                <a:cs typeface="Calibri"/>
              </a:rPr>
              <a:t>o</a:t>
            </a:r>
            <a:r>
              <a:rPr sz="1200" spc="-11" dirty="0">
                <a:latin typeface="Calibri"/>
                <a:cs typeface="Calibri"/>
              </a:rPr>
              <a:t> </a:t>
            </a:r>
            <a:r>
              <a:rPr sz="1200" dirty="0">
                <a:latin typeface="Calibri"/>
                <a:cs typeface="Calibri"/>
              </a:rPr>
              <a:t>más</a:t>
            </a:r>
            <a:r>
              <a:rPr sz="1200" spc="13" dirty="0">
                <a:latin typeface="Calibri"/>
                <a:cs typeface="Calibri"/>
              </a:rPr>
              <a:t> </a:t>
            </a:r>
            <a:r>
              <a:rPr sz="1200" dirty="0">
                <a:latin typeface="Calibri"/>
                <a:cs typeface="Calibri"/>
              </a:rPr>
              <a:t>semanas</a:t>
            </a:r>
            <a:r>
              <a:rPr sz="1200" spc="-11" dirty="0">
                <a:latin typeface="Calibri"/>
                <a:cs typeface="Calibri"/>
              </a:rPr>
              <a:t> </a:t>
            </a:r>
            <a:r>
              <a:rPr sz="1200" spc="-7" dirty="0">
                <a:latin typeface="Calibri"/>
                <a:cs typeface="Calibri"/>
              </a:rPr>
              <a:t>consecutivas </a:t>
            </a:r>
            <a:r>
              <a:rPr sz="1200" dirty="0">
                <a:latin typeface="Calibri"/>
                <a:cs typeface="Calibri"/>
              </a:rPr>
              <a:t>por</a:t>
            </a:r>
            <a:r>
              <a:rPr sz="1200" spc="-11"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maestro</a:t>
            </a:r>
            <a:r>
              <a:rPr sz="1200" spc="-11" dirty="0">
                <a:latin typeface="Calibri"/>
                <a:cs typeface="Calibri"/>
              </a:rPr>
              <a:t> </a:t>
            </a:r>
            <a:r>
              <a:rPr sz="1200" dirty="0">
                <a:latin typeface="Calibri"/>
                <a:cs typeface="Calibri"/>
              </a:rPr>
              <a:t>con</a:t>
            </a:r>
            <a:r>
              <a:rPr sz="1200" spc="-13" dirty="0">
                <a:latin typeface="Calibri"/>
                <a:cs typeface="Calibri"/>
              </a:rPr>
              <a:t> </a:t>
            </a:r>
            <a:r>
              <a:rPr sz="1200" dirty="0">
                <a:latin typeface="Calibri"/>
                <a:cs typeface="Calibri"/>
              </a:rPr>
              <a:t>una</a:t>
            </a:r>
            <a:r>
              <a:rPr sz="1200" spc="-11" dirty="0">
                <a:latin typeface="Calibri"/>
                <a:cs typeface="Calibri"/>
              </a:rPr>
              <a:t> </a:t>
            </a:r>
            <a:r>
              <a:rPr sz="1200" dirty="0">
                <a:latin typeface="Calibri"/>
                <a:cs typeface="Calibri"/>
              </a:rPr>
              <a:t>certificación</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licencia</a:t>
            </a:r>
            <a:r>
              <a:rPr sz="1200" spc="-7" dirty="0">
                <a:latin typeface="Calibri"/>
                <a:cs typeface="Calibri"/>
              </a:rPr>
              <a:t> </a:t>
            </a:r>
            <a:r>
              <a:rPr sz="1200" dirty="0">
                <a:latin typeface="Calibri"/>
                <a:cs typeface="Calibri"/>
              </a:rPr>
              <a:t>limitada</a:t>
            </a:r>
            <a:r>
              <a:rPr sz="1200" spc="-11" dirty="0">
                <a:latin typeface="Calibri"/>
                <a:cs typeface="Calibri"/>
              </a:rPr>
              <a:t> </a:t>
            </a:r>
            <a:r>
              <a:rPr sz="1200" dirty="0">
                <a:latin typeface="Calibri"/>
                <a:cs typeface="Calibri"/>
              </a:rPr>
              <a:t>del</a:t>
            </a:r>
            <a:r>
              <a:rPr sz="1200" spc="-7" dirty="0">
                <a:latin typeface="Calibri"/>
                <a:cs typeface="Calibri"/>
              </a:rPr>
              <a:t> Estado.</a:t>
            </a:r>
            <a:endParaRPr sz="1200" dirty="0">
              <a:latin typeface="Calibri"/>
              <a:cs typeface="Calibri"/>
            </a:endParaRPr>
          </a:p>
          <a:p>
            <a:pPr>
              <a:lnSpc>
                <a:spcPct val="100000"/>
              </a:lnSpc>
              <a:buFont typeface="Calibri"/>
              <a:buChar char="•"/>
            </a:pPr>
            <a:endParaRPr sz="1200" dirty="0">
              <a:latin typeface="Calibri"/>
              <a:cs typeface="Calibri"/>
            </a:endParaRPr>
          </a:p>
          <a:p>
            <a:pPr marL="320376" marR="21214" indent="-156291">
              <a:lnSpc>
                <a:spcPct val="101699"/>
              </a:lnSpc>
              <a:buChar char="•"/>
              <a:tabLst>
                <a:tab pos="320376" algn="l"/>
                <a:tab pos="320808" algn="l"/>
              </a:tabLst>
            </a:pPr>
            <a:r>
              <a:rPr sz="1200" dirty="0">
                <a:latin typeface="Calibri"/>
                <a:cs typeface="Calibri"/>
              </a:rPr>
              <a:t>Se</a:t>
            </a:r>
            <a:r>
              <a:rPr sz="1200" spc="-20" dirty="0">
                <a:latin typeface="Calibri"/>
                <a:cs typeface="Calibri"/>
              </a:rPr>
              <a:t> </a:t>
            </a:r>
            <a:r>
              <a:rPr sz="1200" dirty="0">
                <a:latin typeface="Calibri"/>
                <a:cs typeface="Calibri"/>
              </a:rPr>
              <a:t>le</a:t>
            </a:r>
            <a:r>
              <a:rPr sz="1200" spc="-7" dirty="0">
                <a:latin typeface="Calibri"/>
                <a:cs typeface="Calibri"/>
              </a:rPr>
              <a:t> </a:t>
            </a:r>
            <a:r>
              <a:rPr sz="1200" dirty="0">
                <a:latin typeface="Calibri"/>
                <a:cs typeface="Calibri"/>
              </a:rPr>
              <a:t>proporcionará</a:t>
            </a:r>
            <a:r>
              <a:rPr sz="1200" spc="-13" dirty="0">
                <a:latin typeface="Calibri"/>
                <a:cs typeface="Calibri"/>
              </a:rPr>
              <a:t> </a:t>
            </a:r>
            <a:r>
              <a:rPr sz="1200" dirty="0">
                <a:latin typeface="Calibri"/>
                <a:cs typeface="Calibri"/>
              </a:rPr>
              <a:t>información</a:t>
            </a:r>
            <a:r>
              <a:rPr sz="1200" spc="-20" dirty="0">
                <a:latin typeface="Calibri"/>
                <a:cs typeface="Calibri"/>
              </a:rPr>
              <a:t> </a:t>
            </a:r>
            <a:r>
              <a:rPr sz="1200" dirty="0">
                <a:latin typeface="Calibri"/>
                <a:cs typeface="Calibri"/>
              </a:rPr>
              <a:t>sobre</a:t>
            </a:r>
            <a:r>
              <a:rPr sz="1200" spc="-13" dirty="0">
                <a:latin typeface="Calibri"/>
                <a:cs typeface="Calibri"/>
              </a:rPr>
              <a:t> </a:t>
            </a:r>
            <a:r>
              <a:rPr sz="1200" dirty="0">
                <a:latin typeface="Calibri"/>
                <a:cs typeface="Calibri"/>
              </a:rPr>
              <a:t>cada</a:t>
            </a:r>
            <a:r>
              <a:rPr sz="1200" spc="-13" dirty="0">
                <a:latin typeface="Calibri"/>
                <a:cs typeface="Calibri"/>
              </a:rPr>
              <a:t> </a:t>
            </a:r>
            <a:r>
              <a:rPr sz="1200" dirty="0">
                <a:latin typeface="Calibri"/>
                <a:cs typeface="Calibri"/>
              </a:rPr>
              <a:t>evaluación</a:t>
            </a:r>
            <a:r>
              <a:rPr sz="1200" spc="-20" dirty="0">
                <a:latin typeface="Calibri"/>
                <a:cs typeface="Calibri"/>
              </a:rPr>
              <a:t> </a:t>
            </a:r>
            <a:r>
              <a:rPr sz="1200" dirty="0">
                <a:latin typeface="Calibri"/>
                <a:cs typeface="Calibri"/>
              </a:rPr>
              <a:t>requerida</a:t>
            </a:r>
            <a:r>
              <a:rPr sz="1200" spc="-11" dirty="0">
                <a:latin typeface="Calibri"/>
                <a:cs typeface="Calibri"/>
              </a:rPr>
              <a:t> </a:t>
            </a:r>
            <a:r>
              <a:rPr sz="1200" dirty="0">
                <a:latin typeface="Calibri"/>
                <a:cs typeface="Calibri"/>
              </a:rPr>
              <a:t>por</a:t>
            </a:r>
            <a:r>
              <a:rPr sz="1200" spc="-11" dirty="0">
                <a:latin typeface="Calibri"/>
                <a:cs typeface="Calibri"/>
              </a:rPr>
              <a:t> </a:t>
            </a:r>
            <a:r>
              <a:rPr sz="1200" dirty="0">
                <a:latin typeface="Calibri"/>
                <a:cs typeface="Calibri"/>
              </a:rPr>
              <a:t>el</a:t>
            </a:r>
            <a:r>
              <a:rPr sz="1200" spc="-17" dirty="0">
                <a:latin typeface="Calibri"/>
                <a:cs typeface="Calibri"/>
              </a:rPr>
              <a:t> </a:t>
            </a:r>
            <a:r>
              <a:rPr sz="1200" dirty="0">
                <a:latin typeface="Calibri"/>
                <a:cs typeface="Calibri"/>
              </a:rPr>
              <a:t>estado</a:t>
            </a:r>
            <a:r>
              <a:rPr sz="1200" spc="-7" dirty="0">
                <a:latin typeface="Calibri"/>
                <a:cs typeface="Calibri"/>
              </a:rPr>
              <a:t> </a:t>
            </a:r>
            <a:r>
              <a:rPr sz="1200" dirty="0">
                <a:latin typeface="Calibri"/>
                <a:cs typeface="Calibri"/>
              </a:rPr>
              <a:t>y</a:t>
            </a:r>
            <a:r>
              <a:rPr sz="1200" spc="-17"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distrito</a:t>
            </a:r>
            <a:r>
              <a:rPr sz="1200" spc="-13" dirty="0">
                <a:latin typeface="Calibri"/>
                <a:cs typeface="Calibri"/>
              </a:rPr>
              <a:t> </a:t>
            </a:r>
            <a:r>
              <a:rPr sz="1200" dirty="0">
                <a:latin typeface="Calibri"/>
                <a:cs typeface="Calibri"/>
              </a:rPr>
              <a:t>escolar.</a:t>
            </a:r>
            <a:r>
              <a:rPr sz="1200" spc="-13" dirty="0">
                <a:latin typeface="Calibri"/>
                <a:cs typeface="Calibri"/>
              </a:rPr>
              <a:t> </a:t>
            </a:r>
            <a:r>
              <a:rPr sz="1200" spc="-17" dirty="0">
                <a:latin typeface="Calibri"/>
                <a:cs typeface="Calibri"/>
              </a:rPr>
              <a:t>La </a:t>
            </a:r>
            <a:r>
              <a:rPr sz="1200" dirty="0">
                <a:latin typeface="Calibri"/>
                <a:cs typeface="Calibri"/>
              </a:rPr>
              <a:t>información</a:t>
            </a:r>
            <a:r>
              <a:rPr sz="1200" spc="-20" dirty="0">
                <a:latin typeface="Calibri"/>
                <a:cs typeface="Calibri"/>
              </a:rPr>
              <a:t> </a:t>
            </a:r>
            <a:r>
              <a:rPr sz="1200" dirty="0">
                <a:latin typeface="Calibri"/>
                <a:cs typeface="Calibri"/>
              </a:rPr>
              <a:t>debe</a:t>
            </a:r>
            <a:r>
              <a:rPr sz="1200" spc="-11" dirty="0">
                <a:latin typeface="Calibri"/>
                <a:cs typeface="Calibri"/>
              </a:rPr>
              <a:t> </a:t>
            </a:r>
            <a:r>
              <a:rPr sz="1200" dirty="0">
                <a:latin typeface="Calibri"/>
                <a:cs typeface="Calibri"/>
              </a:rPr>
              <a:t>incluir:</a:t>
            </a:r>
            <a:r>
              <a:rPr sz="1200" spc="-11" dirty="0">
                <a:latin typeface="Calibri"/>
                <a:cs typeface="Calibri"/>
              </a:rPr>
              <a:t> </a:t>
            </a:r>
            <a:r>
              <a:rPr sz="1200" dirty="0">
                <a:latin typeface="Calibri"/>
                <a:cs typeface="Calibri"/>
              </a:rPr>
              <a:t>1.</a:t>
            </a:r>
            <a:r>
              <a:rPr sz="1200" spc="-11" dirty="0">
                <a:latin typeface="Calibri"/>
                <a:cs typeface="Calibri"/>
              </a:rPr>
              <a:t> </a:t>
            </a:r>
            <a:r>
              <a:rPr sz="1200" dirty="0">
                <a:latin typeface="Calibri"/>
                <a:cs typeface="Calibri"/>
              </a:rPr>
              <a:t>Asunto</a:t>
            </a:r>
            <a:r>
              <a:rPr sz="1200" spc="-7" dirty="0">
                <a:latin typeface="Calibri"/>
                <a:cs typeface="Calibri"/>
              </a:rPr>
              <a:t> </a:t>
            </a:r>
            <a:r>
              <a:rPr sz="1200" dirty="0">
                <a:latin typeface="Calibri"/>
                <a:cs typeface="Calibri"/>
              </a:rPr>
              <a:t>evaluado</a:t>
            </a:r>
            <a:r>
              <a:rPr sz="1200" spc="-7" dirty="0">
                <a:latin typeface="Calibri"/>
                <a:cs typeface="Calibri"/>
              </a:rPr>
              <a:t> </a:t>
            </a:r>
            <a:r>
              <a:rPr sz="1200" dirty="0">
                <a:latin typeface="Calibri"/>
                <a:cs typeface="Calibri"/>
              </a:rPr>
              <a:t>2.</a:t>
            </a:r>
            <a:r>
              <a:rPr sz="1200" spc="-17" dirty="0">
                <a:latin typeface="Calibri"/>
                <a:cs typeface="Calibri"/>
              </a:rPr>
              <a:t> </a:t>
            </a:r>
            <a:r>
              <a:rPr sz="1200" dirty="0">
                <a:latin typeface="Calibri"/>
                <a:cs typeface="Calibri"/>
              </a:rPr>
              <a:t>Propósito</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evaluación</a:t>
            </a:r>
            <a:r>
              <a:rPr sz="1200" spc="-11" dirty="0">
                <a:latin typeface="Calibri"/>
                <a:cs typeface="Calibri"/>
              </a:rPr>
              <a:t> </a:t>
            </a:r>
            <a:r>
              <a:rPr sz="1200" dirty="0">
                <a:latin typeface="Calibri"/>
                <a:cs typeface="Calibri"/>
              </a:rPr>
              <a:t>3.</a:t>
            </a:r>
            <a:r>
              <a:rPr sz="1200" spc="-17" dirty="0">
                <a:latin typeface="Calibri"/>
                <a:cs typeface="Calibri"/>
              </a:rPr>
              <a:t> </a:t>
            </a:r>
            <a:r>
              <a:rPr sz="1200" dirty="0">
                <a:latin typeface="Calibri"/>
                <a:cs typeface="Calibri"/>
              </a:rPr>
              <a:t>Origen</a:t>
            </a:r>
            <a:r>
              <a:rPr sz="1200" spc="-11"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requisito</a:t>
            </a:r>
            <a:r>
              <a:rPr sz="1200" spc="-7" dirty="0">
                <a:latin typeface="Calibri"/>
                <a:cs typeface="Calibri"/>
              </a:rPr>
              <a:t> </a:t>
            </a:r>
            <a:r>
              <a:rPr sz="1200" dirty="0">
                <a:latin typeface="Calibri"/>
                <a:cs typeface="Calibri"/>
              </a:rPr>
              <a:t>y</a:t>
            </a:r>
            <a:r>
              <a:rPr sz="1200" spc="-11" dirty="0">
                <a:latin typeface="Calibri"/>
                <a:cs typeface="Calibri"/>
              </a:rPr>
              <a:t> </a:t>
            </a:r>
            <a:r>
              <a:rPr sz="1200" spc="-17" dirty="0">
                <a:latin typeface="Calibri"/>
                <a:cs typeface="Calibri"/>
              </a:rPr>
              <a:t>si </a:t>
            </a:r>
            <a:r>
              <a:rPr sz="1200" dirty="0">
                <a:latin typeface="Calibri"/>
                <a:cs typeface="Calibri"/>
              </a:rPr>
              <a:t>la</a:t>
            </a:r>
            <a:r>
              <a:rPr sz="1200" spc="-11"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incluye</a:t>
            </a:r>
            <a:r>
              <a:rPr sz="1200" spc="-4" dirty="0">
                <a:latin typeface="Calibri"/>
                <a:cs typeface="Calibri"/>
              </a:rPr>
              <a:t> </a:t>
            </a:r>
            <a:r>
              <a:rPr sz="1200" dirty="0">
                <a:latin typeface="Calibri"/>
                <a:cs typeface="Calibri"/>
              </a:rPr>
              <a:t>a)</a:t>
            </a:r>
            <a:r>
              <a:rPr sz="1200" spc="-27" dirty="0">
                <a:latin typeface="Calibri"/>
                <a:cs typeface="Calibri"/>
              </a:rPr>
              <a:t> </a:t>
            </a:r>
            <a:r>
              <a:rPr sz="1200" dirty="0">
                <a:latin typeface="Calibri"/>
                <a:cs typeface="Calibri"/>
              </a:rPr>
              <a:t>Tiempo</a:t>
            </a:r>
            <a:r>
              <a:rPr sz="1200" spc="-11" dirty="0">
                <a:latin typeface="Calibri"/>
                <a:cs typeface="Calibri"/>
              </a:rPr>
              <a:t> </a:t>
            </a:r>
            <a:r>
              <a:rPr sz="1200" dirty="0">
                <a:latin typeface="Calibri"/>
                <a:cs typeface="Calibri"/>
              </a:rPr>
              <a:t>esperado</a:t>
            </a:r>
            <a:r>
              <a:rPr sz="1200" spc="-7" dirty="0">
                <a:latin typeface="Calibri"/>
                <a:cs typeface="Calibri"/>
              </a:rPr>
              <a:t> </a:t>
            </a:r>
            <a:r>
              <a:rPr sz="1200" dirty="0">
                <a:latin typeface="Calibri"/>
                <a:cs typeface="Calibri"/>
              </a:rPr>
              <a:t>y</a:t>
            </a:r>
            <a:r>
              <a:rPr sz="1200" spc="-17" dirty="0">
                <a:latin typeface="Calibri"/>
                <a:cs typeface="Calibri"/>
              </a:rPr>
              <a:t> </a:t>
            </a:r>
            <a:r>
              <a:rPr sz="1200" dirty="0">
                <a:latin typeface="Calibri"/>
                <a:cs typeface="Calibri"/>
              </a:rPr>
              <a:t>calendario</a:t>
            </a:r>
            <a:r>
              <a:rPr sz="1200" spc="-7" dirty="0">
                <a:latin typeface="Calibri"/>
                <a:cs typeface="Calibri"/>
              </a:rPr>
              <a:t> </a:t>
            </a:r>
            <a:r>
              <a:rPr sz="1200" dirty="0">
                <a:latin typeface="Calibri"/>
                <a:cs typeface="Calibri"/>
              </a:rPr>
              <a:t>para</a:t>
            </a:r>
            <a:r>
              <a:rPr sz="1200" spc="-11" dirty="0">
                <a:latin typeface="Calibri"/>
                <a:cs typeface="Calibri"/>
              </a:rPr>
              <a:t> </a:t>
            </a:r>
            <a:r>
              <a:rPr sz="1200" dirty="0">
                <a:latin typeface="Calibri"/>
                <a:cs typeface="Calibri"/>
              </a:rPr>
              <a:t>las</a:t>
            </a:r>
            <a:r>
              <a:rPr sz="1200" spc="-4" dirty="0">
                <a:latin typeface="Calibri"/>
                <a:cs typeface="Calibri"/>
              </a:rPr>
              <a:t> </a:t>
            </a:r>
            <a:r>
              <a:rPr sz="1200" dirty="0">
                <a:latin typeface="Calibri"/>
                <a:cs typeface="Calibri"/>
              </a:rPr>
              <a:t>evaluaciones</a:t>
            </a:r>
            <a:r>
              <a:rPr sz="1200" spc="-20" dirty="0">
                <a:latin typeface="Calibri"/>
                <a:cs typeface="Calibri"/>
              </a:rPr>
              <a:t> </a:t>
            </a:r>
            <a:r>
              <a:rPr sz="1200" dirty="0">
                <a:latin typeface="Calibri"/>
                <a:cs typeface="Calibri"/>
              </a:rPr>
              <a:t>b)</a:t>
            </a:r>
            <a:r>
              <a:rPr sz="1200" spc="-11" dirty="0">
                <a:latin typeface="Calibri"/>
                <a:cs typeface="Calibri"/>
              </a:rPr>
              <a:t> </a:t>
            </a:r>
            <a:r>
              <a:rPr sz="1200" dirty="0">
                <a:latin typeface="Calibri"/>
                <a:cs typeface="Calibri"/>
              </a:rPr>
              <a:t>Tiempo</a:t>
            </a:r>
            <a:r>
              <a:rPr sz="1200" spc="-7" dirty="0">
                <a:latin typeface="Calibri"/>
                <a:cs typeface="Calibri"/>
              </a:rPr>
              <a:t> </a:t>
            </a:r>
            <a:r>
              <a:rPr sz="1200" dirty="0">
                <a:latin typeface="Calibri"/>
                <a:cs typeface="Calibri"/>
              </a:rPr>
              <a:t>y</a:t>
            </a:r>
            <a:r>
              <a:rPr sz="1200" spc="-11" dirty="0">
                <a:latin typeface="Calibri"/>
                <a:cs typeface="Calibri"/>
              </a:rPr>
              <a:t> </a:t>
            </a:r>
            <a:r>
              <a:rPr sz="1200" spc="-7" dirty="0">
                <a:latin typeface="Calibri"/>
                <a:cs typeface="Calibri"/>
              </a:rPr>
              <a:t>formato </a:t>
            </a:r>
            <a:r>
              <a:rPr sz="1200" dirty="0">
                <a:latin typeface="Calibri"/>
                <a:cs typeface="Calibri"/>
              </a:rPr>
              <a:t>para</a:t>
            </a:r>
            <a:r>
              <a:rPr sz="1200" spc="-13" dirty="0">
                <a:latin typeface="Calibri"/>
                <a:cs typeface="Calibri"/>
              </a:rPr>
              <a:t> </a:t>
            </a:r>
            <a:r>
              <a:rPr sz="1200" dirty="0">
                <a:latin typeface="Calibri"/>
                <a:cs typeface="Calibri"/>
              </a:rPr>
              <a:t>difundir</a:t>
            </a:r>
            <a:r>
              <a:rPr sz="1200" spc="-11" dirty="0">
                <a:latin typeface="Calibri"/>
                <a:cs typeface="Calibri"/>
              </a:rPr>
              <a:t> </a:t>
            </a:r>
            <a:r>
              <a:rPr sz="1200" dirty="0">
                <a:latin typeface="Calibri"/>
                <a:cs typeface="Calibri"/>
              </a:rPr>
              <a:t>los</a:t>
            </a:r>
            <a:r>
              <a:rPr sz="1200" spc="-13" dirty="0">
                <a:latin typeface="Calibri"/>
                <a:cs typeface="Calibri"/>
              </a:rPr>
              <a:t> </a:t>
            </a:r>
            <a:r>
              <a:rPr sz="1200" spc="-7" dirty="0">
                <a:latin typeface="Calibri"/>
                <a:cs typeface="Calibri"/>
              </a:rPr>
              <a:t>resultados.</a:t>
            </a:r>
            <a:endParaRPr sz="1200" dirty="0">
              <a:latin typeface="Calibri"/>
              <a:cs typeface="Calibri"/>
            </a:endParaRPr>
          </a:p>
          <a:p>
            <a:pPr>
              <a:lnSpc>
                <a:spcPct val="100000"/>
              </a:lnSpc>
              <a:buFont typeface="Calibri"/>
              <a:buChar char="•"/>
            </a:pPr>
            <a:endParaRPr sz="1200" dirty="0">
              <a:latin typeface="Calibri"/>
              <a:cs typeface="Calibri"/>
            </a:endParaRPr>
          </a:p>
          <a:p>
            <a:pPr marL="320376" marR="67971" indent="-156291">
              <a:lnSpc>
                <a:spcPct val="101800"/>
              </a:lnSpc>
              <a:buChar char="•"/>
              <a:tabLst>
                <a:tab pos="320376" algn="l"/>
                <a:tab pos="320808" algn="l"/>
              </a:tabLst>
            </a:pPr>
            <a:r>
              <a:rPr sz="1200" dirty="0">
                <a:latin typeface="Calibri"/>
                <a:cs typeface="Calibri"/>
              </a:rPr>
              <a:t>Solicitar</a:t>
            </a:r>
            <a:r>
              <a:rPr sz="1200" spc="-13"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sobre</a:t>
            </a:r>
            <a:r>
              <a:rPr sz="1200" spc="-4" dirty="0">
                <a:latin typeface="Calibri"/>
                <a:cs typeface="Calibri"/>
              </a:rPr>
              <a:t> </a:t>
            </a:r>
            <a:r>
              <a:rPr sz="1200" dirty="0">
                <a:latin typeface="Calibri"/>
                <a:cs typeface="Calibri"/>
              </a:rPr>
              <a:t>cualquier</a:t>
            </a:r>
            <a:r>
              <a:rPr sz="1200" spc="-7" dirty="0">
                <a:latin typeface="Calibri"/>
                <a:cs typeface="Calibri"/>
              </a:rPr>
              <a:t> </a:t>
            </a:r>
            <a:r>
              <a:rPr sz="1200" dirty="0">
                <a:latin typeface="Calibri"/>
                <a:cs typeface="Calibri"/>
              </a:rPr>
              <a:t>agencia</a:t>
            </a:r>
            <a:r>
              <a:rPr sz="1200" spc="-17" dirty="0">
                <a:latin typeface="Calibri"/>
                <a:cs typeface="Calibri"/>
              </a:rPr>
              <a:t> </a:t>
            </a:r>
            <a:r>
              <a:rPr sz="1200" dirty="0">
                <a:latin typeface="Calibri"/>
                <a:cs typeface="Calibri"/>
              </a:rPr>
              <a:t>educativa</a:t>
            </a:r>
            <a:r>
              <a:rPr sz="1200" spc="-7" dirty="0">
                <a:latin typeface="Calibri"/>
                <a:cs typeface="Calibri"/>
              </a:rPr>
              <a:t> </a:t>
            </a:r>
            <a:r>
              <a:rPr sz="1200" dirty="0">
                <a:latin typeface="Calibri"/>
                <a:cs typeface="Calibri"/>
              </a:rPr>
              <a:t>estatal</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local</a:t>
            </a:r>
            <a:r>
              <a:rPr sz="1200" spc="-13" dirty="0">
                <a:latin typeface="Calibri"/>
                <a:cs typeface="Calibri"/>
              </a:rPr>
              <a:t> </a:t>
            </a:r>
            <a:r>
              <a:rPr sz="1200" dirty="0">
                <a:latin typeface="Calibri"/>
                <a:cs typeface="Calibri"/>
              </a:rPr>
              <a:t>con</a:t>
            </a:r>
            <a:r>
              <a:rPr sz="1200" spc="-20" dirty="0">
                <a:latin typeface="Calibri"/>
                <a:cs typeface="Calibri"/>
              </a:rPr>
              <a:t> </a:t>
            </a:r>
            <a:r>
              <a:rPr sz="1200" dirty="0">
                <a:latin typeface="Calibri"/>
                <a:cs typeface="Calibri"/>
              </a:rPr>
              <a:t>respecto</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la</a:t>
            </a:r>
            <a:r>
              <a:rPr sz="1200" spc="-7" dirty="0">
                <a:latin typeface="Calibri"/>
                <a:cs typeface="Calibri"/>
              </a:rPr>
              <a:t> participación </a:t>
            </a:r>
            <a:r>
              <a:rPr sz="1200" dirty="0">
                <a:latin typeface="Calibri"/>
                <a:cs typeface="Calibri"/>
              </a:rPr>
              <a:t>de</a:t>
            </a:r>
            <a:r>
              <a:rPr sz="1200" spc="-17" dirty="0">
                <a:latin typeface="Calibri"/>
                <a:cs typeface="Calibri"/>
              </a:rPr>
              <a:t> </a:t>
            </a:r>
            <a:r>
              <a:rPr sz="1200" dirty="0">
                <a:latin typeface="Calibri"/>
                <a:cs typeface="Calibri"/>
              </a:rPr>
              <a:t>los</a:t>
            </a:r>
            <a:r>
              <a:rPr sz="1200" spc="-13" dirty="0">
                <a:latin typeface="Calibri"/>
                <a:cs typeface="Calibri"/>
              </a:rPr>
              <a:t> </a:t>
            </a:r>
            <a:r>
              <a:rPr sz="1200" dirty="0">
                <a:latin typeface="Calibri"/>
                <a:cs typeface="Calibri"/>
              </a:rPr>
              <a:t>estudiantes</a:t>
            </a:r>
            <a:r>
              <a:rPr sz="1200" spc="-13"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cualquier</a:t>
            </a:r>
            <a:r>
              <a:rPr sz="1200" spc="-7" dirty="0">
                <a:latin typeface="Calibri"/>
                <a:cs typeface="Calibri"/>
              </a:rPr>
              <a:t> </a:t>
            </a:r>
            <a:r>
              <a:rPr sz="1200" dirty="0">
                <a:latin typeface="Calibri"/>
                <a:cs typeface="Calibri"/>
              </a:rPr>
              <a:t>evaluación</a:t>
            </a:r>
            <a:r>
              <a:rPr sz="1200" spc="-17" dirty="0">
                <a:latin typeface="Calibri"/>
                <a:cs typeface="Calibri"/>
              </a:rPr>
              <a:t> </a:t>
            </a:r>
            <a:r>
              <a:rPr sz="1200" dirty="0">
                <a:latin typeface="Calibri"/>
                <a:cs typeface="Calibri"/>
              </a:rPr>
              <a:t>obligatoria.</a:t>
            </a:r>
            <a:r>
              <a:rPr sz="1200" spc="-13"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debe</a:t>
            </a:r>
            <a:r>
              <a:rPr sz="1200" spc="-17" dirty="0">
                <a:latin typeface="Calibri"/>
                <a:cs typeface="Calibri"/>
              </a:rPr>
              <a:t> </a:t>
            </a:r>
            <a:r>
              <a:rPr sz="1200" dirty="0">
                <a:latin typeface="Calibri"/>
                <a:cs typeface="Calibri"/>
              </a:rPr>
              <a:t>incluir</a:t>
            </a:r>
            <a:r>
              <a:rPr sz="1200" spc="-7" dirty="0">
                <a:latin typeface="Calibri"/>
                <a:cs typeface="Calibri"/>
              </a:rPr>
              <a:t> </a:t>
            </a:r>
            <a:r>
              <a:rPr sz="1200" dirty="0">
                <a:latin typeface="Calibri"/>
                <a:cs typeface="Calibri"/>
              </a:rPr>
              <a:t>una</a:t>
            </a:r>
            <a:r>
              <a:rPr sz="1200" spc="-11" dirty="0">
                <a:latin typeface="Calibri"/>
                <a:cs typeface="Calibri"/>
              </a:rPr>
              <a:t> </a:t>
            </a:r>
            <a:r>
              <a:rPr sz="1200" spc="-7" dirty="0">
                <a:latin typeface="Calibri"/>
                <a:cs typeface="Calibri"/>
              </a:rPr>
              <a:t>política, </a:t>
            </a:r>
            <a:r>
              <a:rPr sz="1200" dirty="0">
                <a:latin typeface="Calibri"/>
                <a:cs typeface="Calibri"/>
              </a:rPr>
              <a:t>procedimiento</a:t>
            </a:r>
            <a:r>
              <a:rPr sz="1200" spc="-24"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derecho</a:t>
            </a:r>
            <a:r>
              <a:rPr sz="1200" spc="-20"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los</a:t>
            </a:r>
            <a:r>
              <a:rPr sz="1200" spc="-13" dirty="0">
                <a:latin typeface="Calibri"/>
                <a:cs typeface="Calibri"/>
              </a:rPr>
              <a:t> </a:t>
            </a:r>
            <a:r>
              <a:rPr sz="1200" dirty="0">
                <a:latin typeface="Calibri"/>
                <a:cs typeface="Calibri"/>
              </a:rPr>
              <a:t>padres</a:t>
            </a:r>
            <a:r>
              <a:rPr sz="1200" spc="-13"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optar</a:t>
            </a:r>
            <a:r>
              <a:rPr sz="1200" spc="-4" dirty="0">
                <a:latin typeface="Calibri"/>
                <a:cs typeface="Calibri"/>
              </a:rPr>
              <a:t> </a:t>
            </a:r>
            <a:r>
              <a:rPr sz="1200" dirty="0">
                <a:latin typeface="Calibri"/>
                <a:cs typeface="Calibri"/>
              </a:rPr>
              <a:t>al</a:t>
            </a:r>
            <a:r>
              <a:rPr sz="1200" spc="-17" dirty="0">
                <a:latin typeface="Calibri"/>
                <a:cs typeface="Calibri"/>
              </a:rPr>
              <a:t> </a:t>
            </a:r>
            <a:r>
              <a:rPr sz="1200" dirty="0">
                <a:latin typeface="Calibri"/>
                <a:cs typeface="Calibri"/>
              </a:rPr>
              <a:t>niño</a:t>
            </a:r>
            <a:r>
              <a:rPr sz="1200" spc="-7" dirty="0">
                <a:latin typeface="Calibri"/>
                <a:cs typeface="Calibri"/>
              </a:rPr>
              <a:t> </a:t>
            </a:r>
            <a:r>
              <a:rPr sz="1200" dirty="0">
                <a:latin typeface="Calibri"/>
                <a:cs typeface="Calibri"/>
              </a:rPr>
              <a:t>fuera</a:t>
            </a:r>
            <a:r>
              <a:rPr sz="1200" spc="-11"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dicha</a:t>
            </a:r>
            <a:r>
              <a:rPr sz="1200" spc="-17" dirty="0">
                <a:latin typeface="Calibri"/>
                <a:cs typeface="Calibri"/>
              </a:rPr>
              <a:t> </a:t>
            </a:r>
            <a:r>
              <a:rPr sz="1200" dirty="0">
                <a:latin typeface="Calibri"/>
                <a:cs typeface="Calibri"/>
              </a:rPr>
              <a:t>evaluación,</a:t>
            </a:r>
            <a:r>
              <a:rPr sz="1200" spc="-17" dirty="0">
                <a:latin typeface="Calibri"/>
                <a:cs typeface="Calibri"/>
              </a:rPr>
              <a:t> </a:t>
            </a:r>
            <a:r>
              <a:rPr sz="1200" dirty="0">
                <a:latin typeface="Calibri"/>
                <a:cs typeface="Calibri"/>
              </a:rPr>
              <a:t>cuando</a:t>
            </a:r>
            <a:r>
              <a:rPr sz="1200" spc="-4" dirty="0">
                <a:latin typeface="Calibri"/>
                <a:cs typeface="Calibri"/>
              </a:rPr>
              <a:t> </a:t>
            </a:r>
            <a:r>
              <a:rPr sz="1200" spc="-17" dirty="0">
                <a:latin typeface="Calibri"/>
                <a:cs typeface="Calibri"/>
              </a:rPr>
              <a:t>sea </a:t>
            </a:r>
            <a:r>
              <a:rPr sz="1200" spc="-7" dirty="0">
                <a:latin typeface="Calibri"/>
                <a:cs typeface="Calibri"/>
              </a:rPr>
              <a:t>aplicable.</a:t>
            </a:r>
            <a:endParaRPr sz="1200" dirty="0">
              <a:latin typeface="Calibri"/>
              <a:cs typeface="Calibri"/>
            </a:endParaRPr>
          </a:p>
          <a:p>
            <a:pPr>
              <a:lnSpc>
                <a:spcPct val="100000"/>
              </a:lnSpc>
            </a:pPr>
            <a:endParaRPr sz="1200" dirty="0">
              <a:latin typeface="Calibri"/>
              <a:cs typeface="Calibri"/>
            </a:endParaRPr>
          </a:p>
          <a:p>
            <a:pPr marL="8659" marR="128151" algn="just">
              <a:lnSpc>
                <a:spcPct val="101699"/>
              </a:lnSpc>
            </a:pPr>
            <a:r>
              <a:rPr sz="1200" dirty="0">
                <a:latin typeface="Calibri"/>
                <a:cs typeface="Calibri"/>
              </a:rPr>
              <a:t>La</a:t>
            </a:r>
            <a:r>
              <a:rPr sz="1200" spc="-17" dirty="0">
                <a:latin typeface="Calibri"/>
                <a:cs typeface="Calibri"/>
              </a:rPr>
              <a:t> </a:t>
            </a:r>
            <a:r>
              <a:rPr sz="1200" dirty="0">
                <a:latin typeface="Calibri"/>
                <a:cs typeface="Calibri"/>
              </a:rPr>
              <a:t>información</a:t>
            </a:r>
            <a:r>
              <a:rPr sz="1200" spc="-17" dirty="0">
                <a:latin typeface="Calibri"/>
                <a:cs typeface="Calibri"/>
              </a:rPr>
              <a:t> </a:t>
            </a:r>
            <a:r>
              <a:rPr sz="1200" dirty="0">
                <a:latin typeface="Calibri"/>
                <a:cs typeface="Calibri"/>
              </a:rPr>
              <a:t>con</a:t>
            </a:r>
            <a:r>
              <a:rPr sz="1200" spc="-20" dirty="0">
                <a:latin typeface="Calibri"/>
                <a:cs typeface="Calibri"/>
              </a:rPr>
              <a:t> </a:t>
            </a:r>
            <a:r>
              <a:rPr sz="1200" dirty="0">
                <a:latin typeface="Calibri"/>
                <a:cs typeface="Calibri"/>
              </a:rPr>
              <a:t>respecto</a:t>
            </a:r>
            <a:r>
              <a:rPr sz="1200" spc="-4" dirty="0">
                <a:latin typeface="Calibri"/>
                <a:cs typeface="Calibri"/>
              </a:rPr>
              <a:t> </a:t>
            </a:r>
            <a:r>
              <a:rPr sz="1200" dirty="0">
                <a:latin typeface="Calibri"/>
                <a:cs typeface="Calibri"/>
              </a:rPr>
              <a:t>a</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calificaciones</a:t>
            </a:r>
            <a:r>
              <a:rPr sz="1200" spc="-13"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acuerdo</a:t>
            </a:r>
            <a:r>
              <a:rPr sz="1200" spc="-13"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Ley</a:t>
            </a:r>
            <a:r>
              <a:rPr sz="1200" spc="-11" dirty="0">
                <a:latin typeface="Calibri"/>
                <a:cs typeface="Calibri"/>
              </a:rPr>
              <a:t> </a:t>
            </a:r>
            <a:r>
              <a:rPr sz="1200" dirty="0">
                <a:latin typeface="Calibri"/>
                <a:cs typeface="Calibri"/>
              </a:rPr>
              <a:t>Cada</a:t>
            </a:r>
            <a:r>
              <a:rPr sz="1200" spc="-11" dirty="0">
                <a:latin typeface="Calibri"/>
                <a:cs typeface="Calibri"/>
              </a:rPr>
              <a:t> </a:t>
            </a:r>
            <a:r>
              <a:rPr sz="1200" dirty="0">
                <a:latin typeface="Calibri"/>
                <a:cs typeface="Calibri"/>
              </a:rPr>
              <a:t>Estudiante</a:t>
            </a:r>
            <a:r>
              <a:rPr sz="1200" spc="-7" dirty="0">
                <a:latin typeface="Calibri"/>
                <a:cs typeface="Calibri"/>
              </a:rPr>
              <a:t> Triunfa </a:t>
            </a:r>
            <a:r>
              <a:rPr sz="1200" dirty="0">
                <a:latin typeface="Calibri"/>
                <a:cs typeface="Calibri"/>
              </a:rPr>
              <a:t>se</a:t>
            </a:r>
            <a:r>
              <a:rPr sz="1200" spc="-13" dirty="0">
                <a:latin typeface="Calibri"/>
                <a:cs typeface="Calibri"/>
              </a:rPr>
              <a:t> </a:t>
            </a:r>
            <a:r>
              <a:rPr sz="1200" dirty="0">
                <a:latin typeface="Calibri"/>
                <a:cs typeface="Calibri"/>
              </a:rPr>
              <a:t>puede</a:t>
            </a:r>
            <a:r>
              <a:rPr sz="1200" spc="-13" dirty="0">
                <a:latin typeface="Calibri"/>
                <a:cs typeface="Calibri"/>
              </a:rPr>
              <a:t> </a:t>
            </a:r>
            <a:r>
              <a:rPr sz="1200" dirty="0">
                <a:latin typeface="Calibri"/>
                <a:cs typeface="Calibri"/>
              </a:rPr>
              <a:t>obtener a</a:t>
            </a:r>
            <a:r>
              <a:rPr sz="1200" spc="-17" dirty="0">
                <a:latin typeface="Calibri"/>
                <a:cs typeface="Calibri"/>
              </a:rPr>
              <a:t> </a:t>
            </a:r>
            <a:r>
              <a:rPr sz="1200" dirty="0">
                <a:latin typeface="Calibri"/>
                <a:cs typeface="Calibri"/>
              </a:rPr>
              <a:t>través</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distrito</a:t>
            </a:r>
            <a:r>
              <a:rPr sz="1200" spc="-4" dirty="0">
                <a:latin typeface="Calibri"/>
                <a:cs typeface="Calibri"/>
              </a:rPr>
              <a:t> </a:t>
            </a:r>
            <a:r>
              <a:rPr sz="1200" dirty="0">
                <a:latin typeface="Calibri"/>
                <a:cs typeface="Calibri"/>
              </a:rPr>
              <a:t>escolar.</a:t>
            </a:r>
            <a:r>
              <a:rPr sz="1200" spc="-20" dirty="0">
                <a:latin typeface="Calibri"/>
                <a:cs typeface="Calibri"/>
              </a:rPr>
              <a:t> </a:t>
            </a:r>
            <a:r>
              <a:rPr sz="1200" dirty="0">
                <a:latin typeface="Calibri"/>
                <a:cs typeface="Calibri"/>
              </a:rPr>
              <a:t>Por</a:t>
            </a:r>
            <a:r>
              <a:rPr sz="1200" spc="-4" dirty="0">
                <a:latin typeface="Calibri"/>
                <a:cs typeface="Calibri"/>
              </a:rPr>
              <a:t> </a:t>
            </a:r>
            <a:r>
              <a:rPr sz="1200" dirty="0">
                <a:latin typeface="Calibri"/>
                <a:cs typeface="Calibri"/>
              </a:rPr>
              <a:t>favor,</a:t>
            </a:r>
            <a:r>
              <a:rPr sz="1200" spc="-7" dirty="0">
                <a:latin typeface="Calibri"/>
                <a:cs typeface="Calibri"/>
              </a:rPr>
              <a:t> </a:t>
            </a:r>
            <a:r>
              <a:rPr sz="1200" dirty="0">
                <a:latin typeface="Calibri"/>
                <a:cs typeface="Calibri"/>
              </a:rPr>
              <a:t>no</a:t>
            </a:r>
            <a:r>
              <a:rPr sz="1200" spc="-11" dirty="0">
                <a:latin typeface="Calibri"/>
                <a:cs typeface="Calibri"/>
              </a:rPr>
              <a:t> </a:t>
            </a:r>
            <a:r>
              <a:rPr sz="1200" dirty="0">
                <a:latin typeface="Calibri"/>
                <a:cs typeface="Calibri"/>
              </a:rPr>
              <a:t>dude</a:t>
            </a:r>
            <a:r>
              <a:rPr sz="1200" spc="-7" dirty="0">
                <a:latin typeface="Calibri"/>
                <a:cs typeface="Calibri"/>
              </a:rPr>
              <a:t> </a:t>
            </a:r>
            <a:r>
              <a:rPr sz="1200" dirty="0">
                <a:latin typeface="Calibri"/>
                <a:cs typeface="Calibri"/>
              </a:rPr>
              <a:t>en</a:t>
            </a:r>
            <a:r>
              <a:rPr sz="1200" spc="-7" dirty="0">
                <a:latin typeface="Calibri"/>
                <a:cs typeface="Calibri"/>
              </a:rPr>
              <a:t> </a:t>
            </a:r>
            <a:r>
              <a:rPr sz="1200" dirty="0">
                <a:latin typeface="Calibri"/>
                <a:cs typeface="Calibri"/>
              </a:rPr>
              <a:t>ponerse</a:t>
            </a:r>
            <a:r>
              <a:rPr sz="1200" spc="-11" dirty="0">
                <a:latin typeface="Calibri"/>
                <a:cs typeface="Calibri"/>
              </a:rPr>
              <a:t> </a:t>
            </a:r>
            <a:r>
              <a:rPr sz="1200" dirty="0">
                <a:latin typeface="Calibri"/>
                <a:cs typeface="Calibri"/>
              </a:rPr>
              <a:t>en</a:t>
            </a:r>
            <a:r>
              <a:rPr sz="1200" spc="-13" dirty="0">
                <a:latin typeface="Calibri"/>
                <a:cs typeface="Calibri"/>
              </a:rPr>
              <a:t> </a:t>
            </a:r>
            <a:r>
              <a:rPr sz="1200" dirty="0">
                <a:latin typeface="Calibri"/>
                <a:cs typeface="Calibri"/>
              </a:rPr>
              <a:t>contacto</a:t>
            </a:r>
            <a:r>
              <a:rPr sz="1200" spc="-11"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3" dirty="0">
                <a:latin typeface="Calibri"/>
                <a:cs typeface="Calibri"/>
              </a:rPr>
              <a:t> </a:t>
            </a:r>
            <a:r>
              <a:rPr sz="1200" dirty="0">
                <a:latin typeface="Calibri"/>
                <a:cs typeface="Calibri"/>
              </a:rPr>
              <a:t>Oficina</a:t>
            </a:r>
            <a:r>
              <a:rPr sz="1200" spc="-13" dirty="0">
                <a:latin typeface="Calibri"/>
                <a:cs typeface="Calibri"/>
              </a:rPr>
              <a:t> </a:t>
            </a:r>
            <a:r>
              <a:rPr sz="1200" spc="-17" dirty="0">
                <a:latin typeface="Calibri"/>
                <a:cs typeface="Calibri"/>
              </a:rPr>
              <a:t>del </a:t>
            </a:r>
            <a:r>
              <a:rPr sz="1200" dirty="0">
                <a:latin typeface="Calibri"/>
                <a:cs typeface="Calibri"/>
              </a:rPr>
              <a:t>Título</a:t>
            </a:r>
            <a:r>
              <a:rPr sz="1200" spc="-13" dirty="0">
                <a:latin typeface="Calibri"/>
                <a:cs typeface="Calibri"/>
              </a:rPr>
              <a:t> </a:t>
            </a:r>
            <a:r>
              <a:rPr sz="1200" dirty="0">
                <a:latin typeface="Calibri"/>
                <a:cs typeface="Calibri"/>
              </a:rPr>
              <a:t>I</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WCSD</a:t>
            </a:r>
            <a:r>
              <a:rPr sz="1200" spc="-17" dirty="0">
                <a:latin typeface="Calibri"/>
                <a:cs typeface="Calibri"/>
              </a:rPr>
              <a:t> </a:t>
            </a:r>
            <a:r>
              <a:rPr sz="1200" dirty="0">
                <a:latin typeface="Calibri"/>
                <a:cs typeface="Calibri"/>
              </a:rPr>
              <a:t>o</a:t>
            </a:r>
            <a:r>
              <a:rPr sz="1200" spc="-4"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Departamento</a:t>
            </a:r>
            <a:r>
              <a:rPr sz="1200" spc="-13"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Recursos</a:t>
            </a:r>
            <a:r>
              <a:rPr sz="1200" spc="-4" dirty="0">
                <a:latin typeface="Calibri"/>
                <a:cs typeface="Calibri"/>
              </a:rPr>
              <a:t> </a:t>
            </a:r>
            <a:r>
              <a:rPr sz="1200" dirty="0">
                <a:latin typeface="Calibri"/>
                <a:cs typeface="Calibri"/>
              </a:rPr>
              <a:t>Humanos</a:t>
            </a:r>
            <a:r>
              <a:rPr sz="1200" spc="-13" dirty="0">
                <a:latin typeface="Calibri"/>
                <a:cs typeface="Calibri"/>
              </a:rPr>
              <a:t> </a:t>
            </a:r>
            <a:r>
              <a:rPr sz="1200" dirty="0">
                <a:latin typeface="Calibri"/>
                <a:cs typeface="Calibri"/>
              </a:rPr>
              <a:t>si</a:t>
            </a:r>
            <a:r>
              <a:rPr sz="1200" spc="-7" dirty="0">
                <a:latin typeface="Calibri"/>
                <a:cs typeface="Calibri"/>
              </a:rPr>
              <a:t> </a:t>
            </a:r>
            <a:r>
              <a:rPr sz="1200" dirty="0">
                <a:latin typeface="Calibri"/>
                <a:cs typeface="Calibri"/>
              </a:rPr>
              <a:t>tiene</a:t>
            </a:r>
            <a:r>
              <a:rPr sz="1200" spc="-17" dirty="0">
                <a:latin typeface="Calibri"/>
                <a:cs typeface="Calibri"/>
              </a:rPr>
              <a:t> </a:t>
            </a:r>
            <a:r>
              <a:rPr sz="1200" dirty="0">
                <a:latin typeface="Calibri"/>
                <a:cs typeface="Calibri"/>
              </a:rPr>
              <a:t>alguna</a:t>
            </a:r>
            <a:r>
              <a:rPr sz="1200" spc="-7" dirty="0">
                <a:latin typeface="Calibri"/>
                <a:cs typeface="Calibri"/>
              </a:rPr>
              <a:t> pregunta.</a:t>
            </a:r>
            <a:endParaRPr sz="1200" dirty="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dirty="0">
                <a:latin typeface="Franklin Gothic Demi"/>
                <a:cs typeface="Franklin Gothic Demi"/>
              </a:rPr>
              <a:t>Cer</a:t>
            </a:r>
            <a:r>
              <a:rPr sz="307" b="1" spc="-44" dirty="0">
                <a:latin typeface="Franklin Gothic Demi"/>
                <a:cs typeface="Franklin Gothic Demi"/>
              </a:rPr>
              <a:t> </a:t>
            </a:r>
            <a:r>
              <a:rPr sz="307" b="1" spc="-7" dirty="0">
                <a:latin typeface="Franklin Gothic Demi"/>
                <a:cs typeface="Franklin Gothic Demi"/>
              </a:rPr>
              <a:t>tificate</a:t>
            </a:r>
            <a:r>
              <a:rPr sz="307" b="1" spc="-4" dirty="0">
                <a:latin typeface="Franklin Gothic Demi"/>
                <a:cs typeface="Franklin Gothic Demi"/>
              </a:rPr>
              <a:t> </a:t>
            </a:r>
            <a:r>
              <a:rPr sz="307" b="1" dirty="0">
                <a:latin typeface="Franklin Gothic Demi"/>
                <a:cs typeface="Franklin Gothic Demi"/>
              </a:rPr>
              <a:t>No.</a:t>
            </a:r>
            <a:r>
              <a:rPr sz="307" b="1" spc="11" dirty="0">
                <a:latin typeface="Franklin Gothic Demi"/>
                <a:cs typeface="Franklin Gothic Demi"/>
              </a:rPr>
              <a:t> </a:t>
            </a:r>
            <a:r>
              <a:rPr sz="307" b="1" spc="-17" dirty="0">
                <a:latin typeface="Franklin Gothic Demi"/>
                <a:cs typeface="Franklin Gothic Demi"/>
              </a:rPr>
              <a:t>41433</a:t>
            </a:r>
            <a:endParaRPr sz="307" dirty="0">
              <a:latin typeface="Franklin Gothic Demi"/>
              <a:cs typeface="Franklin Gothic Demi"/>
            </a:endParaRPr>
          </a:p>
        </p:txBody>
      </p:sp>
      <p:pic>
        <p:nvPicPr>
          <p:cNvPr id="7" name="object 7"/>
          <p:cNvPicPr/>
          <p:nvPr/>
        </p:nvPicPr>
        <p:blipFill>
          <a:blip r:embed="rId4" cstate="print"/>
          <a:stretch>
            <a:fillRect/>
          </a:stretch>
        </p:blipFill>
        <p:spPr>
          <a:xfrm>
            <a:off x="168199" y="6055943"/>
            <a:ext cx="1505942" cy="57634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1AE91-3C86-2F75-9A45-B5D16E728FED}"/>
              </a:ext>
            </a:extLst>
          </p:cNvPr>
          <p:cNvSpPr>
            <a:spLocks noGrp="1"/>
          </p:cNvSpPr>
          <p:nvPr>
            <p:ph type="title"/>
          </p:nvPr>
        </p:nvSpPr>
        <p:spPr/>
        <p:txBody>
          <a:bodyPr>
            <a:normAutofit fontScale="90000"/>
          </a:bodyPr>
          <a:lstStyle/>
          <a:p>
            <a:r>
              <a:rPr lang="en-US" dirty="0"/>
              <a:t>Interventions/</a:t>
            </a:r>
            <a:br>
              <a:rPr lang="en-US" dirty="0"/>
            </a:br>
            <a:r>
              <a:rPr kumimoji="0" lang="es-ES" altLang="en-US" i="0" u="none" strike="noStrike" cap="none" normalizeH="0" baseline="0" dirty="0">
                <a:ln>
                  <a:noFill/>
                </a:ln>
                <a:effectLst/>
              </a:rPr>
              <a:t>Intervenciones</a:t>
            </a:r>
            <a:br>
              <a:rPr lang="en-US" dirty="0"/>
            </a:br>
            <a:br>
              <a:rPr lang="en-US" dirty="0"/>
            </a:br>
            <a:endParaRPr lang="en-US" dirty="0"/>
          </a:p>
        </p:txBody>
      </p:sp>
      <p:sp>
        <p:nvSpPr>
          <p:cNvPr id="3" name="Content Placeholder 2">
            <a:extLst>
              <a:ext uri="{FF2B5EF4-FFF2-40B4-BE49-F238E27FC236}">
                <a16:creationId xmlns:a16="http://schemas.microsoft.com/office/drawing/2014/main" id="{050256C1-C280-D200-F3CB-653B0BD32C3D}"/>
              </a:ext>
            </a:extLst>
          </p:cNvPr>
          <p:cNvSpPr>
            <a:spLocks noGrp="1"/>
          </p:cNvSpPr>
          <p:nvPr>
            <p:ph idx="1"/>
          </p:nvPr>
        </p:nvSpPr>
        <p:spPr>
          <a:xfrm>
            <a:off x="6514509" y="1132519"/>
            <a:ext cx="5136556" cy="5343029"/>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solidFill>
                <a:srgbClr val="FFFF00"/>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solidFill>
                <a:srgbClr val="00B050"/>
              </a:solidFill>
            </a:endParaRPr>
          </a:p>
          <a:p>
            <a:endParaRPr lang="en-US" dirty="0"/>
          </a:p>
        </p:txBody>
      </p:sp>
      <p:pic>
        <p:nvPicPr>
          <p:cNvPr id="2050" name="Picture 2" descr="Tiered Implementation">
            <a:extLst>
              <a:ext uri="{FF2B5EF4-FFF2-40B4-BE49-F238E27FC236}">
                <a16:creationId xmlns:a16="http://schemas.microsoft.com/office/drawing/2014/main" id="{8B13C4BB-1A43-244A-3C32-290395D2CD9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87710" y="2365494"/>
            <a:ext cx="3781346" cy="321659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heerful Teacher Teaching In Classroom. Illustration Of A ...">
            <a:extLst>
              <a:ext uri="{FF2B5EF4-FFF2-40B4-BE49-F238E27FC236}">
                <a16:creationId xmlns:a16="http://schemas.microsoft.com/office/drawing/2014/main" id="{198012D1-63A4-CD28-E6B5-44470B61FB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69773" y="4570077"/>
            <a:ext cx="1887154" cy="162841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Keeping Guided Reading Interesting | Guided reading, Reading ...">
            <a:extLst>
              <a:ext uri="{FF2B5EF4-FFF2-40B4-BE49-F238E27FC236}">
                <a16:creationId xmlns:a16="http://schemas.microsoft.com/office/drawing/2014/main" id="{D55B83D7-DE3B-E216-611D-94092FD63C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9062" y="2610028"/>
            <a:ext cx="1862003" cy="155041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Schoolwork Stock Illustrations – 1,288 Schoolwork Stock Illustrations,  Vectors &amp; Clipart - Dreamstime">
            <a:extLst>
              <a:ext uri="{FF2B5EF4-FFF2-40B4-BE49-F238E27FC236}">
                <a16:creationId xmlns:a16="http://schemas.microsoft.com/office/drawing/2014/main" id="{911D2338-F255-C7FF-6A9D-BA6FD6E5F3B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9062" y="647600"/>
            <a:ext cx="1908577" cy="158253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12F1757-1993-4C6C-059B-7A5E531573EA}"/>
              </a:ext>
            </a:extLst>
          </p:cNvPr>
          <p:cNvSpPr txBox="1"/>
          <p:nvPr/>
        </p:nvSpPr>
        <p:spPr>
          <a:xfrm>
            <a:off x="6725265" y="1281029"/>
            <a:ext cx="1000036" cy="369332"/>
          </a:xfrm>
          <a:prstGeom prst="rect">
            <a:avLst/>
          </a:prstGeom>
          <a:solidFill>
            <a:srgbClr val="FF0000"/>
          </a:solidFill>
        </p:spPr>
        <p:txBody>
          <a:bodyPr wrap="square" rtlCol="0">
            <a:spAutoFit/>
          </a:bodyPr>
          <a:lstStyle/>
          <a:p>
            <a:pPr algn="ctr"/>
            <a:r>
              <a:rPr lang="en-US" dirty="0"/>
              <a:t>Tier 3</a:t>
            </a:r>
          </a:p>
        </p:txBody>
      </p:sp>
      <p:sp>
        <p:nvSpPr>
          <p:cNvPr id="8" name="TextBox 7">
            <a:extLst>
              <a:ext uri="{FF2B5EF4-FFF2-40B4-BE49-F238E27FC236}">
                <a16:creationId xmlns:a16="http://schemas.microsoft.com/office/drawing/2014/main" id="{6D8C4DB9-6183-F25B-B399-D32102D86CC0}"/>
              </a:ext>
            </a:extLst>
          </p:cNvPr>
          <p:cNvSpPr txBox="1"/>
          <p:nvPr/>
        </p:nvSpPr>
        <p:spPr>
          <a:xfrm>
            <a:off x="6713609" y="3304586"/>
            <a:ext cx="1000036" cy="369332"/>
          </a:xfrm>
          <a:prstGeom prst="rect">
            <a:avLst/>
          </a:prstGeom>
          <a:solidFill>
            <a:srgbClr val="FFFF00"/>
          </a:solidFill>
        </p:spPr>
        <p:txBody>
          <a:bodyPr wrap="square" rtlCol="0">
            <a:spAutoFit/>
          </a:bodyPr>
          <a:lstStyle/>
          <a:p>
            <a:pPr algn="ctr"/>
            <a:r>
              <a:rPr lang="en-US" dirty="0"/>
              <a:t>Tier 2</a:t>
            </a:r>
          </a:p>
        </p:txBody>
      </p:sp>
      <p:sp>
        <p:nvSpPr>
          <p:cNvPr id="9" name="TextBox 8">
            <a:extLst>
              <a:ext uri="{FF2B5EF4-FFF2-40B4-BE49-F238E27FC236}">
                <a16:creationId xmlns:a16="http://schemas.microsoft.com/office/drawing/2014/main" id="{7B6B4298-D49E-840A-7B4E-97BF769C861B}"/>
              </a:ext>
            </a:extLst>
          </p:cNvPr>
          <p:cNvSpPr txBox="1"/>
          <p:nvPr/>
        </p:nvSpPr>
        <p:spPr>
          <a:xfrm>
            <a:off x="6692123" y="5157672"/>
            <a:ext cx="1000036" cy="369332"/>
          </a:xfrm>
          <a:prstGeom prst="rect">
            <a:avLst/>
          </a:prstGeom>
          <a:solidFill>
            <a:srgbClr val="00B050"/>
          </a:solidFill>
        </p:spPr>
        <p:txBody>
          <a:bodyPr wrap="square" rtlCol="0">
            <a:spAutoFit/>
          </a:bodyPr>
          <a:lstStyle/>
          <a:p>
            <a:pPr algn="ctr"/>
            <a:r>
              <a:rPr lang="en-US" dirty="0"/>
              <a:t>Tier 1</a:t>
            </a:r>
          </a:p>
        </p:txBody>
      </p:sp>
    </p:spTree>
    <p:extLst>
      <p:ext uri="{BB962C8B-B14F-4D97-AF65-F5344CB8AC3E}">
        <p14:creationId xmlns:p14="http://schemas.microsoft.com/office/powerpoint/2010/main" val="2648139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81E8-966E-D1B9-45A1-E7392082D79B}"/>
              </a:ext>
            </a:extLst>
          </p:cNvPr>
          <p:cNvSpPr>
            <a:spLocks noGrp="1"/>
          </p:cNvSpPr>
          <p:nvPr>
            <p:ph type="title"/>
          </p:nvPr>
        </p:nvSpPr>
        <p:spPr>
          <a:xfrm>
            <a:off x="396605" y="548668"/>
            <a:ext cx="4827639" cy="3392972"/>
          </a:xfrm>
        </p:spPr>
        <p:txBody>
          <a:bodyPr>
            <a:normAutofit fontScale="90000"/>
          </a:bodyPr>
          <a:lstStyle/>
          <a:p>
            <a:pPr>
              <a:lnSpc>
                <a:spcPct val="90000"/>
              </a:lnSpc>
            </a:pPr>
            <a:br>
              <a:rPr lang="en-US" sz="3700" b="0" i="0" u="none" strike="noStrike" cap="none" dirty="0">
                <a:latin typeface="Arial"/>
                <a:ea typeface="Arial"/>
                <a:cs typeface="Arial"/>
                <a:sym typeface="Arial"/>
              </a:rPr>
            </a:br>
            <a:r>
              <a:rPr lang="en-US" sz="3700" b="0" i="0" u="none" strike="noStrike" cap="none" dirty="0">
                <a:latin typeface="Arial"/>
                <a:ea typeface="Arial"/>
                <a:cs typeface="Arial"/>
                <a:sym typeface="Arial"/>
              </a:rPr>
              <a:t>School Performance Plan</a:t>
            </a:r>
            <a:br>
              <a:rPr lang="en-US" sz="3700" b="0" i="0" u="none" strike="noStrike" cap="none" dirty="0">
                <a:latin typeface="Arial"/>
                <a:ea typeface="Arial"/>
                <a:cs typeface="Arial"/>
                <a:sym typeface="Arial"/>
              </a:rPr>
            </a:br>
            <a:br>
              <a:rPr lang="en-US" sz="3700" b="0" i="0" u="none" strike="noStrike" cap="none" dirty="0">
                <a:latin typeface="Arial"/>
                <a:ea typeface="Arial"/>
                <a:cs typeface="Arial"/>
                <a:sym typeface="Arial"/>
              </a:rPr>
            </a:br>
            <a:br>
              <a:rPr lang="en-US" sz="3700" b="0" i="0" u="none" strike="noStrike" cap="none" dirty="0">
                <a:latin typeface="Arial"/>
                <a:ea typeface="Arial"/>
                <a:cs typeface="Arial"/>
                <a:sym typeface="Arial"/>
              </a:rPr>
            </a:br>
            <a:br>
              <a:rPr lang="en-US" sz="3700" b="0" i="0" u="none" strike="noStrike" cap="none" dirty="0">
                <a:latin typeface="Arial"/>
                <a:ea typeface="Arial"/>
                <a:cs typeface="Arial"/>
                <a:sym typeface="Arial"/>
              </a:rPr>
            </a:br>
            <a:r>
              <a:rPr lang="en-US" sz="3700" b="0" i="1" u="none" strike="noStrike" cap="none" dirty="0" err="1">
                <a:latin typeface="Arial"/>
                <a:ea typeface="Arial"/>
                <a:cs typeface="Arial"/>
                <a:sym typeface="Arial"/>
              </a:rPr>
              <a:t>Plan</a:t>
            </a:r>
            <a:r>
              <a:rPr lang="en-US" sz="3700" b="0" i="1" u="none" strike="noStrike" cap="none" dirty="0">
                <a:latin typeface="Arial"/>
                <a:ea typeface="Arial"/>
                <a:cs typeface="Arial"/>
                <a:sym typeface="Arial"/>
              </a:rPr>
              <a:t> de </a:t>
            </a:r>
            <a:r>
              <a:rPr lang="en-US" sz="3700" b="0" i="1" u="none" strike="noStrike" cap="none" dirty="0" err="1">
                <a:latin typeface="Arial"/>
                <a:ea typeface="Arial"/>
                <a:cs typeface="Arial"/>
                <a:sym typeface="Arial"/>
              </a:rPr>
              <a:t>Desempeño</a:t>
            </a:r>
            <a:r>
              <a:rPr lang="en-US" sz="3700" b="0" i="1" u="none" strike="noStrike" cap="none" dirty="0">
                <a:latin typeface="Arial"/>
                <a:ea typeface="Arial"/>
                <a:cs typeface="Arial"/>
                <a:sym typeface="Arial"/>
              </a:rPr>
              <a:t> Escolar</a:t>
            </a:r>
            <a:endParaRPr lang="en-US" sz="3700" dirty="0"/>
          </a:p>
        </p:txBody>
      </p:sp>
      <p:graphicFrame>
        <p:nvGraphicFramePr>
          <p:cNvPr id="5" name="Content Placeholder 2">
            <a:extLst>
              <a:ext uri="{FF2B5EF4-FFF2-40B4-BE49-F238E27FC236}">
                <a16:creationId xmlns:a16="http://schemas.microsoft.com/office/drawing/2014/main" id="{6AC1323D-8AD0-D947-48E9-22031C76C845}"/>
              </a:ext>
            </a:extLst>
          </p:cNvPr>
          <p:cNvGraphicFramePr>
            <a:graphicFrameLocks noGrp="1"/>
          </p:cNvGraphicFramePr>
          <p:nvPr>
            <p:ph idx="1"/>
            <p:extLst>
              <p:ext uri="{D42A27DB-BD31-4B8C-83A1-F6EECF244321}">
                <p14:modId xmlns:p14="http://schemas.microsoft.com/office/powerpoint/2010/main" val="3812122992"/>
              </p:ext>
            </p:extLst>
          </p:nvPr>
        </p:nvGraphicFramePr>
        <p:xfrm>
          <a:off x="5224244" y="409518"/>
          <a:ext cx="6034656" cy="56322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8626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86A11E-9439-2CA8-813C-EEED5A4FA570}"/>
              </a:ext>
            </a:extLst>
          </p:cNvPr>
          <p:cNvSpPr>
            <a:spLocks noGrp="1"/>
          </p:cNvSpPr>
          <p:nvPr>
            <p:ph type="title"/>
          </p:nvPr>
        </p:nvSpPr>
        <p:spPr/>
        <p:txBody>
          <a:bodyPr/>
          <a:lstStyle/>
          <a:p>
            <a:r>
              <a:rPr lang="en-US" dirty="0"/>
              <a:t>Assessments</a:t>
            </a:r>
          </a:p>
        </p:txBody>
      </p:sp>
      <p:sp>
        <p:nvSpPr>
          <p:cNvPr id="5" name="Content Placeholder 4">
            <a:extLst>
              <a:ext uri="{FF2B5EF4-FFF2-40B4-BE49-F238E27FC236}">
                <a16:creationId xmlns:a16="http://schemas.microsoft.com/office/drawing/2014/main" id="{71979E69-8C25-570A-CAA5-34685A5FEEB7}"/>
              </a:ext>
            </a:extLst>
          </p:cNvPr>
          <p:cNvSpPr>
            <a:spLocks noGrp="1"/>
          </p:cNvSpPr>
          <p:nvPr>
            <p:ph sz="half" idx="1"/>
          </p:nvPr>
        </p:nvSpPr>
        <p:spPr>
          <a:xfrm>
            <a:off x="677334" y="1582091"/>
            <a:ext cx="4184035" cy="3880772"/>
          </a:xfrm>
        </p:spPr>
        <p:txBody>
          <a:bodyPr/>
          <a:lstStyle/>
          <a:p>
            <a:pPr marL="70104" marR="0" lvl="0" indent="0" algn="l" rtl="0">
              <a:spcBef>
                <a:spcPts val="0"/>
              </a:spcBef>
              <a:spcAft>
                <a:spcPts val="0"/>
              </a:spcAft>
              <a:buClr>
                <a:schemeClr val="accent1"/>
              </a:buClr>
              <a:buSzPct val="100000"/>
              <a:buNone/>
            </a:pPr>
            <a:r>
              <a:rPr lang="en-US" sz="2400" b="1" dirty="0">
                <a:latin typeface="Rambla"/>
                <a:ea typeface="Rambla"/>
                <a:cs typeface="Rambla"/>
                <a:sym typeface="Rambla"/>
              </a:rPr>
              <a:t>State</a:t>
            </a:r>
          </a:p>
          <a:p>
            <a:pPr marL="413004" indent="-342900">
              <a:spcBef>
                <a:spcPts val="0"/>
              </a:spcBef>
              <a:buSzPct val="100000"/>
              <a:buFont typeface="Arial" panose="020B0604020202020204" pitchFamily="34" charset="0"/>
              <a:buChar char="•"/>
            </a:pPr>
            <a:r>
              <a:rPr lang="en-US" sz="2400" dirty="0">
                <a:latin typeface="Rambla"/>
                <a:ea typeface="Rambla"/>
                <a:cs typeface="Rambla"/>
                <a:sym typeface="Rambla"/>
              </a:rPr>
              <a:t>SBAC (3</a:t>
            </a:r>
            <a:r>
              <a:rPr lang="en-US" sz="2400" baseline="30000" dirty="0">
                <a:latin typeface="Rambla"/>
                <a:ea typeface="Rambla"/>
                <a:cs typeface="Rambla"/>
                <a:sym typeface="Rambla"/>
              </a:rPr>
              <a:t>rd</a:t>
            </a:r>
            <a:r>
              <a:rPr lang="en-US" sz="2400" dirty="0">
                <a:latin typeface="Rambla"/>
                <a:ea typeface="Rambla"/>
                <a:cs typeface="Rambla"/>
                <a:sym typeface="Rambla"/>
              </a:rPr>
              <a:t>-5</a:t>
            </a:r>
            <a:r>
              <a:rPr lang="en-US" sz="2400" baseline="30000" dirty="0">
                <a:latin typeface="Rambla"/>
                <a:ea typeface="Rambla"/>
                <a:cs typeface="Rambla"/>
                <a:sym typeface="Rambla"/>
              </a:rPr>
              <a:t>th</a:t>
            </a:r>
            <a:r>
              <a:rPr lang="en-US" sz="2400" dirty="0">
                <a:latin typeface="Rambla"/>
                <a:ea typeface="Rambla"/>
                <a:cs typeface="Rambla"/>
                <a:sym typeface="Rambla"/>
              </a:rPr>
              <a:t>)</a:t>
            </a:r>
          </a:p>
          <a:p>
            <a:pPr marL="413004" indent="-342900">
              <a:spcBef>
                <a:spcPts val="0"/>
              </a:spcBef>
              <a:buSzPct val="100000"/>
            </a:pPr>
            <a:endParaRPr lang="en-US" sz="2400" b="1" i="0" u="none" strike="noStrike" cap="none" dirty="0">
              <a:latin typeface="Rambla"/>
              <a:ea typeface="Rambla"/>
              <a:cs typeface="Rambla"/>
              <a:sym typeface="Rambla"/>
            </a:endParaRPr>
          </a:p>
          <a:p>
            <a:pPr marL="70104" indent="0">
              <a:spcBef>
                <a:spcPts val="0"/>
              </a:spcBef>
              <a:buSzPct val="100000"/>
              <a:buNone/>
            </a:pPr>
            <a:r>
              <a:rPr lang="en-US" sz="2400" b="1" i="0" u="none" strike="noStrike" cap="none" dirty="0">
                <a:latin typeface="Rambla"/>
                <a:ea typeface="Rambla"/>
                <a:cs typeface="Rambla"/>
                <a:sym typeface="Rambla"/>
              </a:rPr>
              <a:t>District</a:t>
            </a:r>
          </a:p>
          <a:p>
            <a:pPr marL="221742" indent="-240791">
              <a:spcBef>
                <a:spcPts val="324"/>
              </a:spcBef>
              <a:buSzPct val="100000"/>
              <a:buFont typeface="Arial"/>
              <a:buChar char="•"/>
            </a:pPr>
            <a:r>
              <a:rPr lang="en-US" sz="2600" dirty="0">
                <a:latin typeface="Rambla"/>
                <a:ea typeface="Rambla"/>
                <a:cs typeface="Rambla"/>
                <a:sym typeface="Rambla"/>
              </a:rPr>
              <a:t>iReady (K-5</a:t>
            </a:r>
            <a:r>
              <a:rPr lang="en-US" sz="2600" baseline="30000" dirty="0">
                <a:latin typeface="Rambla"/>
                <a:ea typeface="Rambla"/>
                <a:cs typeface="Rambla"/>
                <a:sym typeface="Rambla"/>
              </a:rPr>
              <a:t>th</a:t>
            </a:r>
            <a:r>
              <a:rPr lang="en-US" sz="2600" dirty="0">
                <a:latin typeface="Rambla"/>
                <a:ea typeface="Rambla"/>
                <a:cs typeface="Rambla"/>
                <a:sym typeface="Rambla"/>
              </a:rPr>
              <a:t>)</a:t>
            </a:r>
            <a:endParaRPr lang="en-US" sz="2600" b="0" i="0" u="none" strike="noStrike" cap="none" dirty="0">
              <a:latin typeface="Rambla"/>
              <a:ea typeface="Rambla"/>
              <a:cs typeface="Rambla"/>
              <a:sym typeface="Rambla"/>
            </a:endParaRPr>
          </a:p>
          <a:p>
            <a:pPr marL="221742" indent="-240791">
              <a:spcBef>
                <a:spcPts val="324"/>
              </a:spcBef>
              <a:buSzPct val="100000"/>
              <a:buFont typeface="Arial"/>
              <a:buChar char="•"/>
            </a:pPr>
            <a:r>
              <a:rPr lang="en-US" sz="2600" b="0" i="0" u="none" strike="noStrike" cap="none" dirty="0">
                <a:latin typeface="Rambla"/>
                <a:ea typeface="Rambla"/>
                <a:cs typeface="Rambla"/>
                <a:sym typeface="Rambla"/>
              </a:rPr>
              <a:t>MAP Reading (K-3</a:t>
            </a:r>
            <a:r>
              <a:rPr lang="en-US" sz="2600" baseline="30000" dirty="0">
                <a:latin typeface="Rambla"/>
                <a:ea typeface="Rambla"/>
                <a:cs typeface="Rambla"/>
                <a:sym typeface="Rambla"/>
              </a:rPr>
              <a:t>rd </a:t>
            </a:r>
            <a:r>
              <a:rPr lang="en-US" sz="2800" dirty="0">
                <a:latin typeface="Rambla"/>
                <a:ea typeface="Rambla"/>
                <a:cs typeface="Rambla"/>
                <a:sym typeface="Rambla"/>
              </a:rPr>
              <a:t>)</a:t>
            </a:r>
            <a:endParaRPr lang="en-US" sz="2600" baseline="30000" dirty="0">
              <a:latin typeface="Rambla"/>
              <a:ea typeface="Rambla"/>
              <a:cs typeface="Rambla"/>
              <a:sym typeface="Rambla"/>
            </a:endParaRPr>
          </a:p>
          <a:p>
            <a:pPr marL="221742" indent="-240791">
              <a:spcBef>
                <a:spcPts val="324"/>
              </a:spcBef>
              <a:buSzPct val="100000"/>
              <a:buFont typeface="Arial"/>
              <a:buChar char="•"/>
            </a:pPr>
            <a:r>
              <a:rPr lang="en-US" sz="2400" dirty="0">
                <a:latin typeface="Rambla"/>
                <a:ea typeface="Rambla"/>
                <a:cs typeface="Rambla"/>
                <a:sym typeface="Rambla"/>
              </a:rPr>
              <a:t>ACCESS (EL Students)</a:t>
            </a:r>
            <a:endParaRPr lang="en-US" sz="2400" b="0" i="0" u="none" strike="noStrike" cap="none" dirty="0">
              <a:latin typeface="Rambla"/>
              <a:ea typeface="Rambla"/>
              <a:cs typeface="Rambla"/>
              <a:sym typeface="Rambla"/>
            </a:endParaRPr>
          </a:p>
          <a:p>
            <a:endParaRPr lang="en-US" dirty="0"/>
          </a:p>
        </p:txBody>
      </p:sp>
      <p:sp>
        <p:nvSpPr>
          <p:cNvPr id="6" name="Content Placeholder 5">
            <a:extLst>
              <a:ext uri="{FF2B5EF4-FFF2-40B4-BE49-F238E27FC236}">
                <a16:creationId xmlns:a16="http://schemas.microsoft.com/office/drawing/2014/main" id="{379F1AFD-0E3A-D3E4-A17A-53C79AEBBDA8}"/>
              </a:ext>
            </a:extLst>
          </p:cNvPr>
          <p:cNvSpPr>
            <a:spLocks noGrp="1"/>
          </p:cNvSpPr>
          <p:nvPr>
            <p:ph sz="half" idx="2"/>
          </p:nvPr>
        </p:nvSpPr>
        <p:spPr>
          <a:xfrm>
            <a:off x="5089968" y="1647405"/>
            <a:ext cx="4184034" cy="3880773"/>
          </a:xfrm>
        </p:spPr>
        <p:txBody>
          <a:bodyPr/>
          <a:lstStyle/>
          <a:p>
            <a:pPr marL="101600" marR="0" lvl="0" indent="0" algn="l" rtl="0">
              <a:spcBef>
                <a:spcPts val="0"/>
              </a:spcBef>
              <a:spcAft>
                <a:spcPts val="0"/>
              </a:spcAft>
              <a:buClr>
                <a:schemeClr val="accent1"/>
              </a:buClr>
              <a:buSzPct val="68000"/>
              <a:buNone/>
            </a:pPr>
            <a:r>
              <a:rPr lang="en-US" sz="2400" b="1" i="0" u="none" strike="noStrike" cap="none" dirty="0">
                <a:latin typeface="Rambla"/>
                <a:ea typeface="Rambla"/>
                <a:cs typeface="Rambla"/>
                <a:sym typeface="Rambla"/>
              </a:rPr>
              <a:t>School Wide</a:t>
            </a:r>
            <a:endParaRPr lang="en-US" sz="2400" dirty="0">
              <a:latin typeface="Rambla"/>
              <a:ea typeface="Rambla"/>
              <a:cs typeface="Rambla"/>
              <a:sym typeface="Rambla"/>
            </a:endParaRPr>
          </a:p>
          <a:p>
            <a:pPr marL="444500" marR="0" lvl="0" algn="l" rtl="0">
              <a:spcBef>
                <a:spcPts val="0"/>
              </a:spcBef>
              <a:spcAft>
                <a:spcPts val="0"/>
              </a:spcAft>
              <a:buClr>
                <a:schemeClr val="accent1"/>
              </a:buClr>
              <a:buSzPct val="68000"/>
              <a:buFont typeface="Arial" panose="020B0604020202020204" pitchFamily="34" charset="0"/>
              <a:buChar char="•"/>
            </a:pPr>
            <a:r>
              <a:rPr lang="en-US" sz="2400" dirty="0">
                <a:latin typeface="Rambla"/>
                <a:ea typeface="Rambla"/>
                <a:cs typeface="Rambla"/>
                <a:sym typeface="Rambla"/>
              </a:rPr>
              <a:t>Grade level common assessments (K-5</a:t>
            </a:r>
            <a:r>
              <a:rPr lang="en-US" sz="2400" baseline="30000" dirty="0">
                <a:latin typeface="Rambla"/>
                <a:ea typeface="Rambla"/>
                <a:cs typeface="Rambla"/>
                <a:sym typeface="Rambla"/>
              </a:rPr>
              <a:t>th</a:t>
            </a:r>
            <a:r>
              <a:rPr lang="en-US" sz="2400" dirty="0">
                <a:latin typeface="Rambla"/>
                <a:ea typeface="Rambla"/>
                <a:cs typeface="Rambla"/>
                <a:sym typeface="Rambla"/>
              </a:rPr>
              <a:t>)</a:t>
            </a:r>
          </a:p>
          <a:p>
            <a:pPr marL="444500" marR="0" lvl="0" algn="l" rtl="0">
              <a:spcBef>
                <a:spcPts val="0"/>
              </a:spcBef>
              <a:spcAft>
                <a:spcPts val="0"/>
              </a:spcAft>
              <a:buClr>
                <a:schemeClr val="accent1"/>
              </a:buClr>
              <a:buSzPct val="68000"/>
              <a:buFont typeface="Arial" panose="020B0604020202020204" pitchFamily="34" charset="0"/>
              <a:buChar char="•"/>
            </a:pPr>
            <a:r>
              <a:rPr lang="en-US" sz="2400" dirty="0">
                <a:latin typeface="Rambla"/>
                <a:ea typeface="Rambla"/>
                <a:cs typeface="Rambla"/>
                <a:sym typeface="Rambla"/>
              </a:rPr>
              <a:t>SLO-Student Learning Objectives (K-5</a:t>
            </a:r>
            <a:r>
              <a:rPr lang="en-US" sz="2400" baseline="30000" dirty="0">
                <a:latin typeface="Rambla"/>
                <a:ea typeface="Rambla"/>
                <a:cs typeface="Rambla"/>
                <a:sym typeface="Rambla"/>
              </a:rPr>
              <a:t>th</a:t>
            </a:r>
            <a:r>
              <a:rPr lang="en-US" sz="2400" dirty="0">
                <a:latin typeface="Rambla"/>
                <a:ea typeface="Rambla"/>
                <a:cs typeface="Rambla"/>
                <a:sym typeface="Rambla"/>
              </a:rPr>
              <a:t>)</a:t>
            </a:r>
          </a:p>
          <a:p>
            <a:pPr marL="444500" marR="0" lvl="0" algn="l" rtl="0">
              <a:spcBef>
                <a:spcPts val="0"/>
              </a:spcBef>
              <a:spcAft>
                <a:spcPts val="0"/>
              </a:spcAft>
              <a:buClr>
                <a:schemeClr val="accent1"/>
              </a:buClr>
              <a:buSzPct val="68000"/>
              <a:buFont typeface="Arial" panose="020B0604020202020204" pitchFamily="34" charset="0"/>
              <a:buChar char="•"/>
            </a:pPr>
            <a:r>
              <a:rPr lang="en-US" sz="2400" dirty="0">
                <a:latin typeface="Rambla"/>
                <a:ea typeface="Rambla"/>
                <a:cs typeface="Rambla"/>
                <a:sym typeface="Rambla"/>
              </a:rPr>
              <a:t>iReady (K-5</a:t>
            </a:r>
            <a:r>
              <a:rPr lang="en-US" sz="2400" baseline="30000" dirty="0">
                <a:latin typeface="Rambla"/>
                <a:ea typeface="Rambla"/>
                <a:cs typeface="Rambla"/>
                <a:sym typeface="Rambla"/>
              </a:rPr>
              <a:t>th</a:t>
            </a:r>
            <a:r>
              <a:rPr lang="en-US" sz="2400" dirty="0">
                <a:latin typeface="Rambla"/>
                <a:ea typeface="Rambla"/>
                <a:cs typeface="Rambla"/>
                <a:sym typeface="Rambla"/>
              </a:rPr>
              <a:t>)</a:t>
            </a:r>
          </a:p>
          <a:p>
            <a:pPr marL="621792" marR="0" lvl="1" indent="-240791" algn="l" rtl="0">
              <a:spcBef>
                <a:spcPts val="324"/>
              </a:spcBef>
              <a:buClr>
                <a:schemeClr val="accent1"/>
              </a:buClr>
              <a:buSzPct val="100000"/>
              <a:buFont typeface="Arial"/>
              <a:buChar char="•"/>
            </a:pPr>
            <a:endParaRPr lang="en-US" sz="2400" dirty="0">
              <a:latin typeface="Rambla"/>
              <a:ea typeface="Rambla"/>
              <a:cs typeface="Rambla"/>
              <a:sym typeface="Rambla"/>
            </a:endParaRPr>
          </a:p>
          <a:p>
            <a:endParaRPr lang="en-US" dirty="0"/>
          </a:p>
        </p:txBody>
      </p:sp>
    </p:spTree>
    <p:extLst>
      <p:ext uri="{BB962C8B-B14F-4D97-AF65-F5344CB8AC3E}">
        <p14:creationId xmlns:p14="http://schemas.microsoft.com/office/powerpoint/2010/main" val="2754152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103" name="Group 4102">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104" name="Straight Connector 4103">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105" name="Straight Connector 4104">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106"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07"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08" name="Isosceles Triangle 4107">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09"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10"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11"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12" name="Isosceles Triangle 4111">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13" name="Isosceles Triangle 4112">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4" name="Content Placeholder 3">
            <a:extLst>
              <a:ext uri="{FF2B5EF4-FFF2-40B4-BE49-F238E27FC236}">
                <a16:creationId xmlns:a16="http://schemas.microsoft.com/office/drawing/2014/main" id="{435995C4-74B7-D5D1-A8E0-EE197346B4A8}"/>
              </a:ext>
            </a:extLst>
          </p:cNvPr>
          <p:cNvSpPr>
            <a:spLocks noGrp="1"/>
          </p:cNvSpPr>
          <p:nvPr>
            <p:ph sz="half" idx="1"/>
          </p:nvPr>
        </p:nvSpPr>
        <p:spPr>
          <a:xfrm>
            <a:off x="5286438" y="794244"/>
            <a:ext cx="4064439" cy="3880773"/>
          </a:xfrm>
        </p:spPr>
        <p:txBody>
          <a:bodyPr vert="horz" lIns="91440" tIns="45720" rIns="91440" bIns="45720" rtlCol="0">
            <a:normAutofit/>
          </a:bodyPr>
          <a:lstStyle/>
          <a:p>
            <a:pPr>
              <a:buFont typeface="Arial" panose="020B0604020202020204" pitchFamily="34" charset="0"/>
              <a:buChar char="•"/>
            </a:pPr>
            <a:r>
              <a:rPr lang="en-US" sz="2400" dirty="0"/>
              <a:t>School starts at/Escuela </a:t>
            </a:r>
            <a:r>
              <a:rPr lang="en-US" sz="2400" dirty="0" err="1"/>
              <a:t>empieza</a:t>
            </a:r>
            <a:r>
              <a:rPr lang="en-US" sz="2400" dirty="0"/>
              <a:t> 8:55</a:t>
            </a:r>
          </a:p>
          <a:p>
            <a:pPr>
              <a:buFont typeface="Arial" panose="020B0604020202020204" pitchFamily="34" charset="0"/>
              <a:buChar char="•"/>
            </a:pPr>
            <a:r>
              <a:rPr lang="en-US" sz="2400" dirty="0"/>
              <a:t>School ends/Escuela termina 3:00</a:t>
            </a:r>
          </a:p>
          <a:p>
            <a:pPr>
              <a:buFont typeface="Arial" panose="020B0604020202020204" pitchFamily="34" charset="0"/>
              <a:buChar char="•"/>
            </a:pPr>
            <a:r>
              <a:rPr lang="en-US" sz="2400" dirty="0"/>
              <a:t>Early release Wednesday/</a:t>
            </a:r>
            <a:r>
              <a:rPr lang="en-US" sz="2400" dirty="0" err="1"/>
              <a:t>Miercoles</a:t>
            </a:r>
            <a:r>
              <a:rPr lang="en-US" sz="2400" dirty="0"/>
              <a:t> Salida </a:t>
            </a:r>
            <a:r>
              <a:rPr lang="en-US" sz="2400" dirty="0" err="1"/>
              <a:t>Temprano</a:t>
            </a:r>
            <a:r>
              <a:rPr lang="en-US" sz="2400" dirty="0"/>
              <a:t> 2:15</a:t>
            </a:r>
          </a:p>
          <a:p>
            <a:pPr marL="0" indent="0"/>
            <a:endParaRPr lang="en-US" dirty="0"/>
          </a:p>
          <a:p>
            <a:pPr marL="0" indent="0"/>
            <a:endParaRPr lang="en-US" dirty="0"/>
          </a:p>
        </p:txBody>
      </p:sp>
      <p:pic>
        <p:nvPicPr>
          <p:cNvPr id="4098" name="Picture 2" descr="Vector Graphics &amp; Clip Art ...">
            <a:extLst>
              <a:ext uri="{FF2B5EF4-FFF2-40B4-BE49-F238E27FC236}">
                <a16:creationId xmlns:a16="http://schemas.microsoft.com/office/drawing/2014/main" id="{C8D259DE-0C48-A69B-6420-3FBD9D20AE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902" r="12431"/>
          <a:stretch/>
        </p:blipFill>
        <p:spPr bwMode="auto">
          <a:xfrm>
            <a:off x="1178381" y="224911"/>
            <a:ext cx="3647070" cy="4636124"/>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a:noFill/>
          <a:extLst>
            <a:ext uri="{909E8E84-426E-40DD-AFC4-6F175D3DCCD1}">
              <a14:hiddenFill xmlns:a14="http://schemas.microsoft.com/office/drawing/2010/main">
                <a:solidFill>
                  <a:srgbClr val="FFFFFF"/>
                </a:solidFill>
              </a14:hiddenFill>
            </a:ext>
          </a:extLst>
        </p:spPr>
      </p:pic>
      <p:sp>
        <p:nvSpPr>
          <p:cNvPr id="4115" name="Isosceles Triangle 4114">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679095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8D64E0-D4C7-F80A-D3DE-40A7B76B9927}"/>
              </a:ext>
            </a:extLst>
          </p:cNvPr>
          <p:cNvPicPr>
            <a:picLocks noChangeAspect="1"/>
          </p:cNvPicPr>
          <p:nvPr/>
        </p:nvPicPr>
        <p:blipFill>
          <a:blip r:embed="rId3"/>
          <a:stretch>
            <a:fillRect/>
          </a:stretch>
        </p:blipFill>
        <p:spPr>
          <a:xfrm>
            <a:off x="498728" y="1461443"/>
            <a:ext cx="3428024" cy="1963323"/>
          </a:xfrm>
          <a:prstGeom prst="rect">
            <a:avLst/>
          </a:prstGeom>
        </p:spPr>
      </p:pic>
      <p:sp>
        <p:nvSpPr>
          <p:cNvPr id="4" name="Content Placeholder 3">
            <a:extLst>
              <a:ext uri="{FF2B5EF4-FFF2-40B4-BE49-F238E27FC236}">
                <a16:creationId xmlns:a16="http://schemas.microsoft.com/office/drawing/2014/main" id="{435995C4-74B7-D5D1-A8E0-EE197346B4A8}"/>
              </a:ext>
            </a:extLst>
          </p:cNvPr>
          <p:cNvSpPr>
            <a:spLocks noGrp="1"/>
          </p:cNvSpPr>
          <p:nvPr>
            <p:ph sz="half" idx="1"/>
          </p:nvPr>
        </p:nvSpPr>
        <p:spPr>
          <a:xfrm>
            <a:off x="4254562" y="198731"/>
            <a:ext cx="5354579" cy="4804836"/>
          </a:xfrm>
        </p:spPr>
        <p:txBody>
          <a:bodyPr vert="horz" lIns="91440" tIns="45720" rIns="91440" bIns="45720" rtlCol="0">
            <a:normAutofit/>
          </a:bodyPr>
          <a:lstStyle/>
          <a:p>
            <a:pPr>
              <a:buFont typeface="Arial" panose="020B0604020202020204" pitchFamily="34" charset="0"/>
              <a:buChar char="•"/>
            </a:pPr>
            <a:r>
              <a:rPr lang="en-US" sz="2000" dirty="0"/>
              <a:t>Bell to bell instruction/Instruction de campana a campana</a:t>
            </a:r>
          </a:p>
          <a:p>
            <a:pPr>
              <a:buFont typeface="Arial" panose="020B0604020202020204" pitchFamily="34" charset="0"/>
              <a:buChar char="•"/>
            </a:pPr>
            <a:r>
              <a:rPr lang="en-US" sz="2000" dirty="0"/>
              <a:t>Impacts star rating/</a:t>
            </a:r>
            <a:r>
              <a:rPr lang="en-US" sz="2000" dirty="0" err="1"/>
              <a:t>Impacta</a:t>
            </a:r>
            <a:r>
              <a:rPr lang="en-US" sz="2000" dirty="0"/>
              <a:t> la </a:t>
            </a:r>
            <a:r>
              <a:rPr lang="en-US" sz="2000" dirty="0" err="1"/>
              <a:t>Calificacion</a:t>
            </a:r>
            <a:r>
              <a:rPr lang="en-US" sz="2000" dirty="0"/>
              <a:t> de </a:t>
            </a:r>
            <a:r>
              <a:rPr lang="en-US" sz="2000" dirty="0" err="1"/>
              <a:t>estrella</a:t>
            </a:r>
            <a:endParaRPr lang="en-US" sz="2000" dirty="0"/>
          </a:p>
          <a:p>
            <a:pPr>
              <a:buFont typeface="Arial" panose="020B0604020202020204" pitchFamily="34" charset="0"/>
              <a:buChar char="•"/>
            </a:pPr>
            <a:r>
              <a:rPr lang="en-US" sz="2000" dirty="0"/>
              <a:t>Students are considered chronically absent when they miss more than 10% of instructional days/Se </a:t>
            </a:r>
            <a:r>
              <a:rPr lang="en-US" sz="2000" dirty="0" err="1"/>
              <a:t>considera</a:t>
            </a:r>
            <a:r>
              <a:rPr lang="en-US" sz="2000" dirty="0"/>
              <a:t> que </a:t>
            </a:r>
            <a:r>
              <a:rPr lang="en-US" sz="2000" dirty="0" err="1"/>
              <a:t>los</a:t>
            </a:r>
            <a:r>
              <a:rPr lang="en-US" sz="2000" dirty="0"/>
              <a:t> </a:t>
            </a:r>
            <a:r>
              <a:rPr lang="en-US" sz="2000" dirty="0" err="1"/>
              <a:t>estudiantes</a:t>
            </a:r>
            <a:r>
              <a:rPr lang="en-US" sz="2000" dirty="0"/>
              <a:t> </a:t>
            </a:r>
            <a:r>
              <a:rPr lang="en-US" sz="2000" dirty="0" err="1"/>
              <a:t>estan</a:t>
            </a:r>
            <a:r>
              <a:rPr lang="en-US" sz="2000" dirty="0"/>
              <a:t> </a:t>
            </a:r>
            <a:r>
              <a:rPr lang="en-US" sz="2000" dirty="0" err="1"/>
              <a:t>ausentes</a:t>
            </a:r>
            <a:r>
              <a:rPr lang="en-US" sz="2000" dirty="0"/>
              <a:t> </a:t>
            </a:r>
            <a:r>
              <a:rPr lang="en-US" sz="2000" dirty="0" err="1"/>
              <a:t>cronicamente</a:t>
            </a:r>
            <a:r>
              <a:rPr lang="en-US" sz="2000" dirty="0"/>
              <a:t> </a:t>
            </a:r>
            <a:r>
              <a:rPr lang="en-US" sz="2000" dirty="0" err="1"/>
              <a:t>cuando</a:t>
            </a:r>
            <a:r>
              <a:rPr lang="en-US" sz="2000" dirty="0"/>
              <a:t> </a:t>
            </a:r>
            <a:r>
              <a:rPr lang="en-US" sz="2000" dirty="0" err="1"/>
              <a:t>pierden</a:t>
            </a:r>
            <a:r>
              <a:rPr lang="en-US" sz="2000" dirty="0"/>
              <a:t> mas del 10% de </a:t>
            </a:r>
            <a:r>
              <a:rPr lang="en-US" sz="2000" dirty="0" err="1"/>
              <a:t>los</a:t>
            </a:r>
            <a:r>
              <a:rPr lang="en-US" sz="2000" dirty="0"/>
              <a:t> </a:t>
            </a:r>
            <a:r>
              <a:rPr lang="en-US" sz="2000" dirty="0" err="1"/>
              <a:t>dias</a:t>
            </a:r>
            <a:r>
              <a:rPr lang="en-US" sz="2000" dirty="0"/>
              <a:t> de instruction</a:t>
            </a:r>
          </a:p>
          <a:p>
            <a:pPr>
              <a:buFont typeface="Arial" panose="020B0604020202020204" pitchFamily="34" charset="0"/>
              <a:buChar char="•"/>
            </a:pPr>
            <a:r>
              <a:rPr lang="en-US" sz="2000" dirty="0"/>
              <a:t>Please make every effort to schedule appointments outside of school hours/</a:t>
            </a:r>
            <a:r>
              <a:rPr lang="en-US" sz="2000" dirty="0" err="1"/>
              <a:t>Haga</a:t>
            </a:r>
            <a:r>
              <a:rPr lang="en-US" sz="2000" dirty="0"/>
              <a:t> </a:t>
            </a:r>
            <a:r>
              <a:rPr lang="en-US" sz="2000" dirty="0" err="1"/>
              <a:t>todo</a:t>
            </a:r>
            <a:r>
              <a:rPr lang="en-US" sz="2000" dirty="0"/>
              <a:t> lo possible para </a:t>
            </a:r>
            <a:r>
              <a:rPr lang="en-US" sz="2000" dirty="0" err="1"/>
              <a:t>programar</a:t>
            </a:r>
            <a:r>
              <a:rPr lang="en-US" sz="2000" dirty="0"/>
              <a:t> </a:t>
            </a:r>
            <a:r>
              <a:rPr lang="en-US" sz="2000" dirty="0" err="1"/>
              <a:t>citas</a:t>
            </a:r>
            <a:r>
              <a:rPr lang="en-US" sz="2000" dirty="0"/>
              <a:t> </a:t>
            </a:r>
            <a:r>
              <a:rPr lang="en-US" sz="2000" dirty="0" err="1"/>
              <a:t>fuera</a:t>
            </a:r>
            <a:r>
              <a:rPr lang="en-US" sz="2000" dirty="0"/>
              <a:t> del </a:t>
            </a:r>
            <a:r>
              <a:rPr lang="en-US" sz="2000" dirty="0" err="1"/>
              <a:t>horario</a:t>
            </a:r>
            <a:r>
              <a:rPr lang="en-US" sz="2000" dirty="0"/>
              <a:t> escolar</a:t>
            </a:r>
          </a:p>
          <a:p>
            <a:pPr>
              <a:buFont typeface="Arial" panose="020B0604020202020204" pitchFamily="34" charset="0"/>
              <a:buChar char="•"/>
            </a:pPr>
            <a:endParaRPr lang="en-US" sz="2400" dirty="0"/>
          </a:p>
          <a:p>
            <a:pPr marL="0" indent="0"/>
            <a:endParaRPr lang="en-US" sz="1500" dirty="0"/>
          </a:p>
          <a:p>
            <a:pPr marL="0" indent="0"/>
            <a:endParaRPr lang="en-US" sz="1500" dirty="0"/>
          </a:p>
        </p:txBody>
      </p:sp>
    </p:spTree>
    <p:extLst>
      <p:ext uri="{BB962C8B-B14F-4D97-AF65-F5344CB8AC3E}">
        <p14:creationId xmlns:p14="http://schemas.microsoft.com/office/powerpoint/2010/main" val="2271400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4">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37" name="Rectangle 1036">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9" name="Straight Connector 1038">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41" name="Straight Connector 1040">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43"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5"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7" name="Isosceles Triangle 1046">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9"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1" name="Isosceles Triangle 1050">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3" name="Freeform: Shape 1052">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DA16DC3-D519-3F22-9A1C-3643460E3D72}"/>
              </a:ext>
            </a:extLst>
          </p:cNvPr>
          <p:cNvSpPr>
            <a:spLocks noGrp="1"/>
          </p:cNvSpPr>
          <p:nvPr>
            <p:ph type="title"/>
          </p:nvPr>
        </p:nvSpPr>
        <p:spPr>
          <a:xfrm>
            <a:off x="6855386" y="624699"/>
            <a:ext cx="4512989" cy="1144555"/>
          </a:xfrm>
        </p:spPr>
        <p:txBody>
          <a:bodyPr anchor="ctr">
            <a:normAutofit fontScale="90000"/>
          </a:bodyPr>
          <a:lstStyle/>
          <a:p>
            <a:r>
              <a:rPr lang="en-US" dirty="0">
                <a:solidFill>
                  <a:srgbClr val="FFFFFF"/>
                </a:solidFill>
              </a:rPr>
              <a:t>Conference Weeks</a:t>
            </a:r>
            <a:br>
              <a:rPr lang="en-US" dirty="0">
                <a:solidFill>
                  <a:srgbClr val="FFFFFF"/>
                </a:solidFill>
              </a:rPr>
            </a:br>
            <a:endParaRPr lang="en-US" dirty="0">
              <a:solidFill>
                <a:srgbClr val="FFFFFF"/>
              </a:solidFill>
            </a:endParaRPr>
          </a:p>
        </p:txBody>
      </p:sp>
      <p:pic>
        <p:nvPicPr>
          <p:cNvPr id="1026" name="Picture 2" descr="Parent Teacher Conferences - Stockbridge School - Theami Montessori School">
            <a:extLst>
              <a:ext uri="{FF2B5EF4-FFF2-40B4-BE49-F238E27FC236}">
                <a16:creationId xmlns:a16="http://schemas.microsoft.com/office/drawing/2014/main" id="{332AE4B7-CEE2-DEE1-ADF1-05FD1472F67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57251" y="2439935"/>
            <a:ext cx="3856774" cy="2067029"/>
          </a:xfrm>
          <a:prstGeom prst="rect">
            <a:avLst/>
          </a:prstGeom>
          <a:noFill/>
          <a:extLst>
            <a:ext uri="{909E8E84-426E-40DD-AFC4-6F175D3DCCD1}">
              <a14:hiddenFill xmlns:a14="http://schemas.microsoft.com/office/drawing/2010/main">
                <a:solidFill>
                  <a:srgbClr val="FFFFFF"/>
                </a:solidFill>
              </a14:hiddenFill>
            </a:ext>
          </a:extLst>
        </p:spPr>
      </p:pic>
      <p:sp>
        <p:nvSpPr>
          <p:cNvPr id="1030" name="Content Placeholder 1029">
            <a:extLst>
              <a:ext uri="{FF2B5EF4-FFF2-40B4-BE49-F238E27FC236}">
                <a16:creationId xmlns:a16="http://schemas.microsoft.com/office/drawing/2014/main" id="{98EE49A5-80B0-861F-92F7-BC0704409CEE}"/>
              </a:ext>
            </a:extLst>
          </p:cNvPr>
          <p:cNvSpPr>
            <a:spLocks noGrp="1"/>
          </p:cNvSpPr>
          <p:nvPr>
            <p:ph idx="1"/>
          </p:nvPr>
        </p:nvSpPr>
        <p:spPr>
          <a:xfrm>
            <a:off x="6891958" y="1635062"/>
            <a:ext cx="5300042" cy="3317938"/>
          </a:xfrm>
        </p:spPr>
        <p:txBody>
          <a:bodyPr anchor="t">
            <a:normAutofit/>
          </a:bodyPr>
          <a:lstStyle/>
          <a:p>
            <a:pPr marL="0" indent="0">
              <a:buNone/>
            </a:pPr>
            <a:r>
              <a:rPr lang="en-US" b="1" u="sng" dirty="0">
                <a:solidFill>
                  <a:srgbClr val="FFFFFF"/>
                </a:solidFill>
              </a:rPr>
              <a:t>Fall/</a:t>
            </a:r>
            <a:r>
              <a:rPr lang="en-US" b="1" u="sng" dirty="0" err="1">
                <a:solidFill>
                  <a:srgbClr val="FFFFFF"/>
                </a:solidFill>
              </a:rPr>
              <a:t>Otono</a:t>
            </a:r>
            <a:endParaRPr lang="en-US" b="1" u="sng" dirty="0">
              <a:solidFill>
                <a:srgbClr val="FFFFFF"/>
              </a:solidFill>
            </a:endParaRPr>
          </a:p>
          <a:p>
            <a:pPr marL="0" indent="0">
              <a:buNone/>
            </a:pPr>
            <a:r>
              <a:rPr lang="en-US" dirty="0">
                <a:solidFill>
                  <a:srgbClr val="FFFFFF"/>
                </a:solidFill>
              </a:rPr>
              <a:t>October/</a:t>
            </a:r>
            <a:r>
              <a:rPr lang="en-US" dirty="0" err="1">
                <a:solidFill>
                  <a:srgbClr val="FFFFFF"/>
                </a:solidFill>
              </a:rPr>
              <a:t>Octubre</a:t>
            </a:r>
            <a:r>
              <a:rPr lang="en-US" dirty="0">
                <a:solidFill>
                  <a:srgbClr val="FFFFFF"/>
                </a:solidFill>
              </a:rPr>
              <a:t> 18, 21-24, 2024</a:t>
            </a:r>
          </a:p>
          <a:p>
            <a:pPr marL="0" indent="0">
              <a:buNone/>
            </a:pPr>
            <a:endParaRPr lang="en-US" dirty="0">
              <a:solidFill>
                <a:srgbClr val="FFFFFF"/>
              </a:solidFill>
            </a:endParaRPr>
          </a:p>
          <a:p>
            <a:pPr marL="0" indent="0">
              <a:buNone/>
            </a:pPr>
            <a:r>
              <a:rPr lang="en-US" b="1" u="sng" dirty="0">
                <a:solidFill>
                  <a:srgbClr val="FFFFFF"/>
                </a:solidFill>
              </a:rPr>
              <a:t>Spring/Primavera</a:t>
            </a:r>
          </a:p>
          <a:p>
            <a:pPr marL="0" indent="0">
              <a:buNone/>
            </a:pPr>
            <a:r>
              <a:rPr lang="en-US" dirty="0">
                <a:solidFill>
                  <a:srgbClr val="FFFFFF"/>
                </a:solidFill>
              </a:rPr>
              <a:t>February/</a:t>
            </a:r>
            <a:r>
              <a:rPr lang="en-US" dirty="0" err="1">
                <a:solidFill>
                  <a:srgbClr val="FFFFFF"/>
                </a:solidFill>
              </a:rPr>
              <a:t>Febrero</a:t>
            </a:r>
            <a:r>
              <a:rPr lang="en-US" dirty="0">
                <a:solidFill>
                  <a:srgbClr val="FFFFFF"/>
                </a:solidFill>
              </a:rPr>
              <a:t> 24-28, 2025</a:t>
            </a:r>
          </a:p>
          <a:p>
            <a:endParaRPr lang="en-US" dirty="0">
              <a:solidFill>
                <a:srgbClr val="FFFFFF"/>
              </a:solidFill>
            </a:endParaRPr>
          </a:p>
          <a:p>
            <a:pPr marL="0" indent="0">
              <a:buNone/>
            </a:pPr>
            <a:r>
              <a:rPr lang="en-US" b="1" dirty="0">
                <a:solidFill>
                  <a:srgbClr val="FFFFFF"/>
                </a:solidFill>
              </a:rPr>
              <a:t>School Day Releases at/Salida </a:t>
            </a:r>
            <a:r>
              <a:rPr lang="en-US" b="1" dirty="0" err="1">
                <a:solidFill>
                  <a:srgbClr val="FFFFFF"/>
                </a:solidFill>
              </a:rPr>
              <a:t>Temprano</a:t>
            </a:r>
            <a:r>
              <a:rPr lang="en-US" b="1" dirty="0">
                <a:solidFill>
                  <a:srgbClr val="FFFFFF"/>
                </a:solidFill>
              </a:rPr>
              <a:t> 12:50</a:t>
            </a:r>
          </a:p>
          <a:p>
            <a:pPr marL="0" indent="0">
              <a:buNone/>
            </a:pPr>
            <a:endParaRPr lang="en-US" dirty="0">
              <a:solidFill>
                <a:srgbClr val="FFFFFF"/>
              </a:solidFill>
            </a:endParaRPr>
          </a:p>
        </p:txBody>
      </p:sp>
    </p:spTree>
    <p:extLst>
      <p:ext uri="{BB962C8B-B14F-4D97-AF65-F5344CB8AC3E}">
        <p14:creationId xmlns:p14="http://schemas.microsoft.com/office/powerpoint/2010/main" val="2618924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5A1D1-B575-6E74-F8E2-ECBE36E93DFC}"/>
              </a:ext>
            </a:extLst>
          </p:cNvPr>
          <p:cNvSpPr>
            <a:spLocks noGrp="1"/>
          </p:cNvSpPr>
          <p:nvPr>
            <p:ph type="title"/>
          </p:nvPr>
        </p:nvSpPr>
        <p:spPr/>
        <p:txBody>
          <a:bodyPr>
            <a:normAutofit/>
          </a:bodyPr>
          <a:lstStyle/>
          <a:p>
            <a:r>
              <a:rPr lang="en-US" dirty="0"/>
              <a:t>Introductions</a:t>
            </a:r>
          </a:p>
        </p:txBody>
      </p:sp>
      <p:graphicFrame>
        <p:nvGraphicFramePr>
          <p:cNvPr id="5" name="Content Placeholder 2">
            <a:extLst>
              <a:ext uri="{FF2B5EF4-FFF2-40B4-BE49-F238E27FC236}">
                <a16:creationId xmlns:a16="http://schemas.microsoft.com/office/drawing/2014/main" id="{6E0A66DE-D210-2C7F-3166-80869A798A7B}"/>
              </a:ext>
            </a:extLst>
          </p:cNvPr>
          <p:cNvGraphicFramePr>
            <a:graphicFrameLocks noGrp="1"/>
          </p:cNvGraphicFramePr>
          <p:nvPr>
            <p:ph idx="1"/>
            <p:extLst>
              <p:ext uri="{D42A27DB-BD31-4B8C-83A1-F6EECF244321}">
                <p14:modId xmlns:p14="http://schemas.microsoft.com/office/powerpoint/2010/main" val="1867167343"/>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8418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69C8A15-0D97-02A1-F78F-C745AF554C00}"/>
              </a:ext>
            </a:extLst>
          </p:cNvPr>
          <p:cNvSpPr>
            <a:spLocks noGrp="1"/>
          </p:cNvSpPr>
          <p:nvPr>
            <p:ph sz="half" idx="1"/>
          </p:nvPr>
        </p:nvSpPr>
        <p:spPr>
          <a:xfrm>
            <a:off x="1587709" y="786810"/>
            <a:ext cx="4425437" cy="5300299"/>
          </a:xfrm>
        </p:spPr>
        <p:txBody>
          <a:bodyPr>
            <a:normAutofit lnSpcReduction="10000"/>
          </a:bodyPr>
          <a:lstStyle/>
          <a:p>
            <a:pPr marL="0" indent="0" algn="l" rtl="0" fontAlgn="base">
              <a:buNone/>
            </a:pPr>
            <a:r>
              <a:rPr lang="en-US" sz="4000" b="0" i="0" u="none" strike="noStrike" dirty="0">
                <a:effectLst/>
                <a:latin typeface="Calibri" panose="020F0502020204030204" pitchFamily="34" charset="0"/>
              </a:rPr>
              <a:t>Clubs: 3</a:t>
            </a:r>
            <a:r>
              <a:rPr lang="en-US" sz="4000" b="0" i="0" u="none" strike="noStrike" baseline="30000" dirty="0">
                <a:effectLst/>
                <a:latin typeface="Calibri" panose="020F0502020204030204" pitchFamily="34" charset="0"/>
              </a:rPr>
              <a:t>rd</a:t>
            </a:r>
            <a:r>
              <a:rPr lang="en-US" sz="4000" b="0" i="0" u="none" strike="noStrike" dirty="0">
                <a:effectLst/>
                <a:latin typeface="Calibri" panose="020F0502020204030204" pitchFamily="34" charset="0"/>
              </a:rPr>
              <a:t> - 5</a:t>
            </a:r>
            <a:r>
              <a:rPr lang="en-US" sz="4000" b="0" i="0" u="none" strike="noStrike" baseline="30000" dirty="0">
                <a:effectLst/>
                <a:latin typeface="Calibri" panose="020F0502020204030204" pitchFamily="34" charset="0"/>
              </a:rPr>
              <a:t>th</a:t>
            </a:r>
            <a:r>
              <a:rPr lang="en-US" sz="4000" b="0" i="0" u="none" strike="noStrike" dirty="0">
                <a:effectLst/>
                <a:latin typeface="Calibri" panose="020F0502020204030204" pitchFamily="34" charset="0"/>
              </a:rPr>
              <a:t> </a:t>
            </a:r>
          </a:p>
          <a:p>
            <a:pPr algn="l" rtl="0" fontAlgn="base">
              <a:buFont typeface="Arial" panose="020B0604020202020204" pitchFamily="34" charset="0"/>
              <a:buChar char="•"/>
            </a:pPr>
            <a:r>
              <a:rPr lang="en-US" sz="2400" b="0" i="0" u="none" strike="noStrike" dirty="0">
                <a:effectLst/>
                <a:latin typeface="Calibri" panose="020F0502020204030204" pitchFamily="34" charset="0"/>
              </a:rPr>
              <a:t>Student </a:t>
            </a:r>
            <a:r>
              <a:rPr lang="en-US" sz="2400" dirty="0">
                <a:latin typeface="Calibri" panose="020F0502020204030204" pitchFamily="34" charset="0"/>
              </a:rPr>
              <a:t>Voice</a:t>
            </a:r>
          </a:p>
          <a:p>
            <a:pPr algn="l" rtl="0" fontAlgn="base">
              <a:buFont typeface="Arial" panose="020B0604020202020204" pitchFamily="34" charset="0"/>
              <a:buChar char="•"/>
            </a:pPr>
            <a:r>
              <a:rPr lang="en-US" sz="2400" b="0" i="0" dirty="0">
                <a:effectLst/>
                <a:latin typeface="Calibri" panose="020F0502020204030204" pitchFamily="34" charset="0"/>
              </a:rPr>
              <a:t>Yearbook</a:t>
            </a:r>
            <a:endParaRPr lang="en-US" sz="2400" b="0" i="0" dirty="0">
              <a:effectLst/>
              <a:latin typeface="Arial" panose="020B0604020202020204" pitchFamily="34" charset="0"/>
            </a:endParaRPr>
          </a:p>
          <a:p>
            <a:pPr algn="l" rtl="0" fontAlgn="base">
              <a:buFont typeface="Arial" panose="020B0604020202020204" pitchFamily="34" charset="0"/>
              <a:buChar char="•"/>
            </a:pPr>
            <a:r>
              <a:rPr lang="en-US" sz="2400" b="0" i="0" u="none" strike="noStrike" dirty="0">
                <a:effectLst/>
                <a:latin typeface="Calibri" panose="020F0502020204030204" pitchFamily="34" charset="0"/>
              </a:rPr>
              <a:t>Robotics </a:t>
            </a:r>
            <a:endParaRPr lang="en-US" sz="2400" b="0" i="0" dirty="0">
              <a:effectLst/>
              <a:latin typeface="Arial" panose="020B0604020202020204" pitchFamily="34" charset="0"/>
            </a:endParaRPr>
          </a:p>
          <a:p>
            <a:pPr algn="l" rtl="0" fontAlgn="base">
              <a:buFont typeface="Arial" panose="020B0604020202020204" pitchFamily="34" charset="0"/>
              <a:buChar char="•"/>
            </a:pPr>
            <a:r>
              <a:rPr lang="en-US" sz="2400" b="0" i="0" u="none" strike="noStrike" dirty="0">
                <a:effectLst/>
                <a:latin typeface="Calibri" panose="020F0502020204030204" pitchFamily="34" charset="0"/>
              </a:rPr>
              <a:t>Soccer </a:t>
            </a:r>
            <a:endParaRPr lang="en-US" sz="2400" b="0" i="0" dirty="0">
              <a:effectLst/>
              <a:latin typeface="Arial" panose="020B0604020202020204" pitchFamily="34" charset="0"/>
            </a:endParaRPr>
          </a:p>
          <a:p>
            <a:pPr algn="l" rtl="0" fontAlgn="base">
              <a:buFont typeface="Arial" panose="020B0604020202020204" pitchFamily="34" charset="0"/>
              <a:buChar char="•"/>
            </a:pPr>
            <a:r>
              <a:rPr lang="en-US" sz="2400" b="0" i="0" u="none" strike="noStrike" dirty="0">
                <a:effectLst/>
                <a:latin typeface="Calibri" panose="020F0502020204030204" pitchFamily="34" charset="0"/>
              </a:rPr>
              <a:t>Cheerleading </a:t>
            </a:r>
          </a:p>
          <a:p>
            <a:pPr algn="l" rtl="0" fontAlgn="base">
              <a:buFont typeface="Arial" panose="020B0604020202020204" pitchFamily="34" charset="0"/>
              <a:buChar char="•"/>
            </a:pPr>
            <a:r>
              <a:rPr lang="en-US" sz="2400" dirty="0">
                <a:latin typeface="Calibri" panose="020F0502020204030204" pitchFamily="34" charset="0"/>
              </a:rPr>
              <a:t>Girls On the Run</a:t>
            </a:r>
          </a:p>
          <a:p>
            <a:pPr algn="l" rtl="0" fontAlgn="base">
              <a:buFont typeface="Arial" panose="020B0604020202020204" pitchFamily="34" charset="0"/>
              <a:buChar char="•"/>
            </a:pPr>
            <a:r>
              <a:rPr lang="en-US" sz="2400" b="0" i="0" dirty="0">
                <a:effectLst/>
                <a:latin typeface="Arial" panose="020B0604020202020204" pitchFamily="34" charset="0"/>
              </a:rPr>
              <a:t>Chess</a:t>
            </a:r>
          </a:p>
          <a:p>
            <a:pPr marL="0" indent="0" algn="l" rtl="0" fontAlgn="base">
              <a:buNone/>
            </a:pPr>
            <a:r>
              <a:rPr lang="en-US" sz="4000" b="0" i="0" u="none" strike="noStrike" dirty="0">
                <a:effectLst/>
                <a:latin typeface="Calibri" panose="020F0502020204030204" pitchFamily="34" charset="0"/>
              </a:rPr>
              <a:t>Clubs: 1</a:t>
            </a:r>
            <a:r>
              <a:rPr lang="en-US" sz="4000" b="0" i="0" u="none" strike="noStrike" baseline="30000" dirty="0">
                <a:effectLst/>
                <a:latin typeface="Calibri" panose="020F0502020204030204" pitchFamily="34" charset="0"/>
              </a:rPr>
              <a:t>st</a:t>
            </a:r>
            <a:r>
              <a:rPr lang="en-US" sz="4000" b="0" i="0" u="none" strike="noStrike" dirty="0">
                <a:effectLst/>
                <a:latin typeface="Calibri" panose="020F0502020204030204" pitchFamily="34" charset="0"/>
              </a:rPr>
              <a:t> – </a:t>
            </a:r>
            <a:r>
              <a:rPr lang="en-US" sz="4000" dirty="0">
                <a:latin typeface="Calibri" panose="020F0502020204030204" pitchFamily="34" charset="0"/>
              </a:rPr>
              <a:t>3</a:t>
            </a:r>
            <a:r>
              <a:rPr lang="en-US" sz="4000" baseline="30000" dirty="0">
                <a:latin typeface="Calibri" panose="020F0502020204030204" pitchFamily="34" charset="0"/>
              </a:rPr>
              <a:t>rd</a:t>
            </a:r>
            <a:r>
              <a:rPr lang="en-US" sz="4000" dirty="0">
                <a:latin typeface="Calibri" panose="020F0502020204030204" pitchFamily="34" charset="0"/>
              </a:rPr>
              <a:t> </a:t>
            </a:r>
            <a:r>
              <a:rPr lang="en-US" sz="4000" b="0" i="0" u="none" strike="noStrike" dirty="0">
                <a:effectLst/>
                <a:latin typeface="Calibri" panose="020F0502020204030204" pitchFamily="34" charset="0"/>
              </a:rPr>
              <a:t> </a:t>
            </a:r>
          </a:p>
          <a:p>
            <a:pPr algn="l" rtl="0" fontAlgn="base">
              <a:buFont typeface="Arial" panose="020B0604020202020204" pitchFamily="34" charset="0"/>
              <a:buChar char="•"/>
            </a:pPr>
            <a:r>
              <a:rPr lang="en-US" sz="2400" dirty="0">
                <a:latin typeface="Calibri" panose="020F0502020204030204" pitchFamily="34" charset="0"/>
              </a:rPr>
              <a:t>Gardening</a:t>
            </a:r>
          </a:p>
          <a:p>
            <a:pPr marL="0" indent="0">
              <a:buNone/>
            </a:pPr>
            <a:endParaRPr lang="en-US" dirty="0"/>
          </a:p>
        </p:txBody>
      </p:sp>
      <p:sp>
        <p:nvSpPr>
          <p:cNvPr id="6" name="Content Placeholder 5">
            <a:extLst>
              <a:ext uri="{FF2B5EF4-FFF2-40B4-BE49-F238E27FC236}">
                <a16:creationId xmlns:a16="http://schemas.microsoft.com/office/drawing/2014/main" id="{E01E4B8F-3F06-B884-F90A-246874CC5FF1}"/>
              </a:ext>
            </a:extLst>
          </p:cNvPr>
          <p:cNvSpPr>
            <a:spLocks noGrp="1"/>
          </p:cNvSpPr>
          <p:nvPr>
            <p:ph sz="half" idx="2"/>
          </p:nvPr>
        </p:nvSpPr>
        <p:spPr>
          <a:xfrm>
            <a:off x="5473306" y="817841"/>
            <a:ext cx="4425437" cy="5300299"/>
          </a:xfrm>
        </p:spPr>
        <p:txBody>
          <a:bodyPr>
            <a:normAutofit lnSpcReduction="10000"/>
          </a:bodyPr>
          <a:lstStyle/>
          <a:p>
            <a:pPr marL="0" indent="0" algn="l" rtl="0" fontAlgn="base">
              <a:buNone/>
            </a:pPr>
            <a:r>
              <a:rPr lang="en-US" sz="4000" b="0" i="0" u="none" strike="noStrike" dirty="0">
                <a:effectLst/>
                <a:latin typeface="Calibri" panose="020F0502020204030204" pitchFamily="34" charset="0"/>
              </a:rPr>
              <a:t>Events </a:t>
            </a:r>
            <a:endParaRPr lang="en-US" b="0" i="0" u="none" strike="noStrike" dirty="0">
              <a:effectLst/>
              <a:latin typeface="Calibri" panose="020F0502020204030204" pitchFamily="34" charset="0"/>
            </a:endParaRPr>
          </a:p>
          <a:p>
            <a:pPr fontAlgn="base">
              <a:buFont typeface="Arial" panose="020B0604020202020204" pitchFamily="34" charset="0"/>
              <a:buChar char="•"/>
            </a:pPr>
            <a:r>
              <a:rPr lang="en-US" sz="2400" b="0" i="0" u="none" strike="noStrike" dirty="0">
                <a:effectLst/>
                <a:latin typeface="Calibri" panose="020F0502020204030204" pitchFamily="34" charset="0"/>
                <a:cs typeface="Calibri" panose="020F0502020204030204" pitchFamily="34" charset="0"/>
              </a:rPr>
              <a:t>Fall Harvest Festival 9/24</a:t>
            </a:r>
            <a:r>
              <a:rPr lang="en-US" sz="2400" dirty="0">
                <a:latin typeface="Calibri" panose="020F0502020204030204" pitchFamily="34" charset="0"/>
                <a:cs typeface="Calibri" panose="020F0502020204030204" pitchFamily="34" charset="0"/>
              </a:rPr>
              <a:t>/24</a:t>
            </a:r>
            <a:r>
              <a:rPr lang="en-US" sz="2400" b="0" i="0" dirty="0">
                <a:effectLst/>
                <a:latin typeface="Calibri" panose="020F0502020204030204" pitchFamily="34" charset="0"/>
                <a:cs typeface="Calibri" panose="020F0502020204030204" pitchFamily="34" charset="0"/>
              </a:rPr>
              <a:t>​</a:t>
            </a:r>
          </a:p>
          <a:p>
            <a:pPr fontAlgn="base">
              <a:buFont typeface="Arial" panose="020B0604020202020204" pitchFamily="34" charset="0"/>
              <a:buChar char="•"/>
            </a:pPr>
            <a:r>
              <a:rPr lang="en-US" sz="2400" b="0" i="0" dirty="0">
                <a:effectLst/>
                <a:latin typeface="Calibri" panose="020F0502020204030204" pitchFamily="34" charset="0"/>
                <a:cs typeface="Calibri" panose="020F0502020204030204" pitchFamily="34" charset="0"/>
              </a:rPr>
              <a:t>Movie Night 12/10/24</a:t>
            </a:r>
          </a:p>
          <a:p>
            <a:pPr fontAlgn="base">
              <a:buFont typeface="Arial" panose="020B0604020202020204" pitchFamily="34" charset="0"/>
              <a:buChar char="•"/>
            </a:pPr>
            <a:r>
              <a:rPr lang="en-US" sz="2400" dirty="0">
                <a:latin typeface="Calibri" panose="020F0502020204030204" pitchFamily="34" charset="0"/>
                <a:cs typeface="Calibri" panose="020F0502020204030204" pitchFamily="34" charset="0"/>
              </a:rPr>
              <a:t>Spring Talent Show 4/22/25</a:t>
            </a:r>
          </a:p>
        </p:txBody>
      </p:sp>
    </p:spTree>
    <p:extLst>
      <p:ext uri="{BB962C8B-B14F-4D97-AF65-F5344CB8AC3E}">
        <p14:creationId xmlns:p14="http://schemas.microsoft.com/office/powerpoint/2010/main" val="3865969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E44BB3B-BD90-DC96-FDF0-ED4E6213C0B2}"/>
              </a:ext>
            </a:extLst>
          </p:cNvPr>
          <p:cNvPicPr>
            <a:picLocks noChangeAspect="1"/>
          </p:cNvPicPr>
          <p:nvPr/>
        </p:nvPicPr>
        <p:blipFill>
          <a:blip r:embed="rId3"/>
          <a:stretch>
            <a:fillRect/>
          </a:stretch>
        </p:blipFill>
        <p:spPr>
          <a:xfrm>
            <a:off x="1133896" y="140317"/>
            <a:ext cx="6146579" cy="6577365"/>
          </a:xfrm>
          <a:prstGeom prst="rect">
            <a:avLst/>
          </a:prstGeom>
        </p:spPr>
      </p:pic>
    </p:spTree>
    <p:extLst>
      <p:ext uri="{BB962C8B-B14F-4D97-AF65-F5344CB8AC3E}">
        <p14:creationId xmlns:p14="http://schemas.microsoft.com/office/powerpoint/2010/main" val="1449723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70A865-DA36-9263-F13B-44AB9A888BC8}"/>
              </a:ext>
            </a:extLst>
          </p:cNvPr>
          <p:cNvSpPr>
            <a:spLocks noGrp="1"/>
          </p:cNvSpPr>
          <p:nvPr>
            <p:ph type="title"/>
          </p:nvPr>
        </p:nvSpPr>
        <p:spPr>
          <a:xfrm>
            <a:off x="1587710" y="455362"/>
            <a:ext cx="9486690" cy="856603"/>
          </a:xfrm>
        </p:spPr>
        <p:txBody>
          <a:bodyPr/>
          <a:lstStyle/>
          <a:p>
            <a:r>
              <a:rPr lang="en-US" dirty="0"/>
              <a:t>Classrooms</a:t>
            </a:r>
          </a:p>
        </p:txBody>
      </p:sp>
      <p:sp>
        <p:nvSpPr>
          <p:cNvPr id="7" name="Content Placeholder 6">
            <a:extLst>
              <a:ext uri="{FF2B5EF4-FFF2-40B4-BE49-F238E27FC236}">
                <a16:creationId xmlns:a16="http://schemas.microsoft.com/office/drawing/2014/main" id="{873D17FB-2D9A-DE43-63E0-09B271E30655}"/>
              </a:ext>
            </a:extLst>
          </p:cNvPr>
          <p:cNvSpPr>
            <a:spLocks noGrp="1"/>
          </p:cNvSpPr>
          <p:nvPr>
            <p:ph sz="half" idx="1"/>
          </p:nvPr>
        </p:nvSpPr>
        <p:spPr>
          <a:xfrm>
            <a:off x="1587710" y="1605420"/>
            <a:ext cx="4425437" cy="4433867"/>
          </a:xfrm>
        </p:spPr>
        <p:txBody>
          <a:bodyPr>
            <a:normAutofit fontScale="25000" lnSpcReduction="20000"/>
          </a:bodyPr>
          <a:lstStyle/>
          <a:p>
            <a:pPr marL="0" marR="0" indent="0">
              <a:spcBef>
                <a:spcPts val="0"/>
              </a:spcBef>
              <a:spcAft>
                <a:spcPts val="0"/>
              </a:spcAft>
              <a:buNone/>
            </a:pPr>
            <a:r>
              <a:rPr lang="en-US" sz="8000" b="1" u="sng" dirty="0">
                <a:effectLst/>
                <a:latin typeface="Berlin Sans FB" panose="020E0602020502020306" pitchFamily="34" charset="0"/>
                <a:ea typeface="Times New Roman" panose="02020603050405020304" pitchFamily="18" charset="0"/>
              </a:rPr>
              <a:t>Kindergarten</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effectLst/>
                <a:latin typeface="Berlin Sans FB" panose="020E0602020502020306" pitchFamily="34" charset="0"/>
                <a:ea typeface="Times New Roman" panose="02020603050405020304" pitchFamily="18" charset="0"/>
              </a:rPr>
              <a:t>Lindsay Ralph K1</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effectLst/>
                <a:latin typeface="Berlin Sans FB" panose="020E0602020502020306" pitchFamily="34" charset="0"/>
                <a:ea typeface="Times New Roman" panose="02020603050405020304" pitchFamily="18" charset="0"/>
              </a:rPr>
              <a:t>Jo Spidahl K2</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effectLst/>
                <a:latin typeface="Berlin Sans FB" panose="020E0602020502020306" pitchFamily="34" charset="0"/>
                <a:ea typeface="Times New Roman" panose="02020603050405020304" pitchFamily="18" charset="0"/>
              </a:rPr>
              <a:t>Riley </a:t>
            </a:r>
            <a:r>
              <a:rPr lang="en-US" sz="8000" dirty="0">
                <a:latin typeface="Berlin Sans FB" panose="020E0602020502020306" pitchFamily="34" charset="0"/>
                <a:ea typeface="Times New Roman" panose="02020603050405020304" pitchFamily="18" charset="0"/>
              </a:rPr>
              <a:t>Nelson</a:t>
            </a:r>
            <a:r>
              <a:rPr lang="en-US" sz="8000" dirty="0">
                <a:effectLst/>
                <a:latin typeface="Berlin Sans FB" panose="020E0602020502020306" pitchFamily="34" charset="0"/>
                <a:ea typeface="Times New Roman" panose="02020603050405020304" pitchFamily="18" charset="0"/>
              </a:rPr>
              <a:t> A1</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8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8000" b="1" u="sng" dirty="0">
                <a:effectLst/>
                <a:latin typeface="Berlin Sans FB" panose="020E0602020502020306" pitchFamily="34" charset="0"/>
                <a:ea typeface="Times New Roman" panose="02020603050405020304" pitchFamily="18" charset="0"/>
              </a:rPr>
              <a:t>First Grade</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latin typeface="Berlin Sans FB" panose="020E0602020502020306" pitchFamily="34" charset="0"/>
                <a:ea typeface="Times New Roman" panose="02020603050405020304" pitchFamily="18" charset="0"/>
              </a:rPr>
              <a:t>Michelle Murillo B3</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latin typeface="Berlin Sans FB" panose="020E0602020502020306" pitchFamily="34" charset="0"/>
                <a:ea typeface="Times New Roman" panose="02020603050405020304" pitchFamily="18" charset="0"/>
              </a:rPr>
              <a:t>Kaitlyn Lancaster B5</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latin typeface="Berlin Sans FB" panose="020E0602020502020306" pitchFamily="34" charset="0"/>
                <a:ea typeface="Times New Roman" panose="02020603050405020304" pitchFamily="18" charset="0"/>
              </a:rPr>
              <a:t>Gianna Nelson B7</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latin typeface="Berlin Sans FB" panose="020E0602020502020306" pitchFamily="34" charset="0"/>
                <a:ea typeface="Times New Roman" panose="02020603050405020304" pitchFamily="18" charset="0"/>
              </a:rPr>
              <a:t>Emily Reed B9</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8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8000" b="1" u="sng" dirty="0">
                <a:effectLst/>
                <a:latin typeface="Berlin Sans FB" panose="020E0602020502020306" pitchFamily="34" charset="0"/>
                <a:ea typeface="Times New Roman" panose="02020603050405020304" pitchFamily="18" charset="0"/>
              </a:rPr>
              <a:t>Second Grade</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effectLst/>
                <a:latin typeface="Berlin Sans FB" panose="020E0602020502020306" pitchFamily="34" charset="0"/>
                <a:ea typeface="Times New Roman" panose="02020603050405020304" pitchFamily="18" charset="0"/>
              </a:rPr>
              <a:t>Nicole Asdrubale-Born B6</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latin typeface="Berlin Sans FB" panose="020E0602020502020306" pitchFamily="34" charset="0"/>
                <a:ea typeface="Times New Roman" panose="02020603050405020304" pitchFamily="18" charset="0"/>
              </a:rPr>
              <a:t>Emily Good</a:t>
            </a:r>
            <a:r>
              <a:rPr lang="en-US" sz="8000" dirty="0">
                <a:effectLst/>
                <a:latin typeface="Berlin Sans FB" panose="020E0602020502020306" pitchFamily="34" charset="0"/>
                <a:ea typeface="Times New Roman" panose="02020603050405020304" pitchFamily="18" charset="0"/>
              </a:rPr>
              <a:t> B8</a:t>
            </a:r>
          </a:p>
          <a:p>
            <a:pPr marL="0" marR="0">
              <a:spcBef>
                <a:spcPts val="0"/>
              </a:spcBef>
              <a:spcAft>
                <a:spcPts val="0"/>
              </a:spcAft>
            </a:pPr>
            <a:r>
              <a:rPr lang="en-US" sz="8000" dirty="0">
                <a:latin typeface="Berlin Sans FB" panose="020E0602020502020306" pitchFamily="34" charset="0"/>
                <a:ea typeface="Times New Roman" panose="02020603050405020304" pitchFamily="18" charset="0"/>
              </a:rPr>
              <a:t>Heather Sirotek B10</a:t>
            </a:r>
          </a:p>
          <a:p>
            <a:pPr marL="0" marR="0">
              <a:spcBef>
                <a:spcPts val="0"/>
              </a:spcBef>
              <a:spcAft>
                <a:spcPts val="0"/>
              </a:spcAft>
            </a:pPr>
            <a:r>
              <a:rPr lang="en-US" sz="8000" dirty="0">
                <a:effectLst/>
                <a:latin typeface="Berlin Sans FB" panose="020E0602020502020306" pitchFamily="34" charset="0"/>
                <a:ea typeface="Times New Roman" panose="02020603050405020304" pitchFamily="18" charset="0"/>
              </a:rPr>
              <a:t>Vera Adams B11</a:t>
            </a:r>
            <a:endParaRPr lang="en-US" sz="8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000" dirty="0">
                <a:effectLst/>
                <a:latin typeface="Berlin Sans FB" panose="020E0602020502020306" pitchFamily="34" charset="0"/>
                <a:ea typeface="Times New Roman" panose="02020603050405020304" pitchFamily="18" charset="0"/>
              </a:rPr>
              <a:t>Serena O’Neal B12</a:t>
            </a:r>
            <a:endParaRPr lang="en-US" sz="8000" dirty="0">
              <a:effectLst/>
              <a:latin typeface="Times New Roman" panose="02020603050405020304" pitchFamily="18" charset="0"/>
              <a:ea typeface="Times New Roman" panose="02020603050405020304" pitchFamily="18" charset="0"/>
            </a:endParaRPr>
          </a:p>
          <a:p>
            <a:endParaRPr lang="en-US" dirty="0"/>
          </a:p>
        </p:txBody>
      </p:sp>
      <p:sp>
        <p:nvSpPr>
          <p:cNvPr id="8" name="Content Placeholder 7">
            <a:extLst>
              <a:ext uri="{FF2B5EF4-FFF2-40B4-BE49-F238E27FC236}">
                <a16:creationId xmlns:a16="http://schemas.microsoft.com/office/drawing/2014/main" id="{AB3994C3-3654-4FE5-7A17-94D96BD2E035}"/>
              </a:ext>
            </a:extLst>
          </p:cNvPr>
          <p:cNvSpPr>
            <a:spLocks noGrp="1"/>
          </p:cNvSpPr>
          <p:nvPr>
            <p:ph sz="half" idx="2"/>
          </p:nvPr>
        </p:nvSpPr>
        <p:spPr>
          <a:xfrm>
            <a:off x="5150498" y="1309220"/>
            <a:ext cx="5998547" cy="5449080"/>
          </a:xfrm>
        </p:spPr>
        <p:txBody>
          <a:bodyPr>
            <a:normAutofit fontScale="25000" lnSpcReduction="20000"/>
          </a:bodyPr>
          <a:lstStyle/>
          <a:p>
            <a:pPr marL="0" marR="0" indent="0">
              <a:spcBef>
                <a:spcPts val="0"/>
              </a:spcBef>
              <a:spcAft>
                <a:spcPts val="0"/>
              </a:spcAft>
              <a:buNone/>
            </a:pPr>
            <a:r>
              <a:rPr lang="en-US" sz="8800" b="1" u="sng" dirty="0">
                <a:effectLst/>
                <a:latin typeface="Berlin Sans FB" panose="020E0602020502020306" pitchFamily="34" charset="0"/>
                <a:ea typeface="Times New Roman" panose="02020603050405020304" pitchFamily="18" charset="0"/>
              </a:rPr>
              <a:t>Third Grade</a:t>
            </a:r>
            <a:endParaRPr lang="en-US" sz="8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800" dirty="0">
                <a:effectLst/>
                <a:latin typeface="Berlin Sans FB" panose="020E0602020502020306" pitchFamily="34" charset="0"/>
                <a:ea typeface="Times New Roman" panose="02020603050405020304" pitchFamily="18" charset="0"/>
              </a:rPr>
              <a:t>Kevee Doerr C1</a:t>
            </a:r>
            <a:endParaRPr lang="en-US" sz="8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800" dirty="0">
                <a:effectLst/>
                <a:latin typeface="Berlin Sans FB" panose="020E0602020502020306" pitchFamily="34" charset="0"/>
                <a:ea typeface="Times New Roman" panose="02020603050405020304" pitchFamily="18" charset="0"/>
              </a:rPr>
              <a:t>Stephanie Henkes C3</a:t>
            </a:r>
          </a:p>
          <a:p>
            <a:pPr marL="0" marR="0">
              <a:spcBef>
                <a:spcPts val="0"/>
              </a:spcBef>
              <a:spcAft>
                <a:spcPts val="0"/>
              </a:spcAft>
            </a:pPr>
            <a:r>
              <a:rPr lang="en-US" sz="8800" dirty="0">
                <a:latin typeface="Berlin Sans FB" panose="020E0602020502020306" pitchFamily="34" charset="0"/>
                <a:ea typeface="Times New Roman" panose="02020603050405020304" pitchFamily="18" charset="0"/>
              </a:rPr>
              <a:t>Elizabeth Avila C5</a:t>
            </a:r>
            <a:endParaRPr lang="en-US" sz="8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800" dirty="0">
                <a:effectLst/>
                <a:latin typeface="Berlin Sans FB" panose="020E0602020502020306" pitchFamily="34" charset="0"/>
                <a:ea typeface="Times New Roman" panose="02020603050405020304" pitchFamily="18" charset="0"/>
              </a:rPr>
              <a:t>Shelly Kindness C6</a:t>
            </a:r>
            <a:endParaRPr lang="en-US" sz="8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8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8800" b="1" u="sng" dirty="0">
                <a:effectLst/>
                <a:latin typeface="Berlin Sans FB" panose="020E0602020502020306" pitchFamily="34" charset="0"/>
                <a:ea typeface="Times New Roman" panose="02020603050405020304" pitchFamily="18" charset="0"/>
              </a:rPr>
              <a:t>Fourth Grade</a:t>
            </a:r>
            <a:endParaRPr lang="en-US" sz="8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800" dirty="0">
                <a:effectLst/>
                <a:latin typeface="Berlin Sans FB" panose="020E0602020502020306" pitchFamily="34" charset="0"/>
                <a:ea typeface="Times New Roman" panose="02020603050405020304" pitchFamily="18" charset="0"/>
              </a:rPr>
              <a:t>Brandon Wimbley D1</a:t>
            </a:r>
          </a:p>
          <a:p>
            <a:pPr marL="0" marR="0">
              <a:spcBef>
                <a:spcPts val="0"/>
              </a:spcBef>
              <a:spcAft>
                <a:spcPts val="0"/>
              </a:spcAft>
            </a:pPr>
            <a:r>
              <a:rPr lang="en-US" sz="8800" dirty="0">
                <a:latin typeface="Berlin Sans FB" panose="020E0602020502020306" pitchFamily="34" charset="0"/>
                <a:ea typeface="Times New Roman" panose="02020603050405020304" pitchFamily="18" charset="0"/>
              </a:rPr>
              <a:t>Denver Nelson D4</a:t>
            </a:r>
          </a:p>
          <a:p>
            <a:pPr marL="0" marR="0">
              <a:spcBef>
                <a:spcPts val="0"/>
              </a:spcBef>
              <a:spcAft>
                <a:spcPts val="0"/>
              </a:spcAft>
            </a:pPr>
            <a:r>
              <a:rPr lang="en-US" sz="8800" dirty="0">
                <a:effectLst/>
                <a:latin typeface="Berlin Sans FB" panose="020E0602020502020306" pitchFamily="34" charset="0"/>
                <a:ea typeface="Times New Roman" panose="02020603050405020304" pitchFamily="18" charset="0"/>
              </a:rPr>
              <a:t>Jessie Gil C</a:t>
            </a:r>
            <a:r>
              <a:rPr lang="en-US" sz="8800" dirty="0">
                <a:latin typeface="Berlin Sans FB" panose="020E0602020502020306" pitchFamily="34" charset="0"/>
                <a:ea typeface="Times New Roman" panose="02020603050405020304" pitchFamily="18" charset="0"/>
              </a:rPr>
              <a:t>2</a:t>
            </a:r>
            <a:endParaRPr lang="en-US" sz="8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8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8800" b="1" u="sng" dirty="0">
                <a:effectLst/>
                <a:latin typeface="Berlin Sans FB" panose="020E0602020502020306" pitchFamily="34" charset="0"/>
                <a:ea typeface="Times New Roman" panose="02020603050405020304" pitchFamily="18" charset="0"/>
              </a:rPr>
              <a:t>Fifth Grade</a:t>
            </a:r>
            <a:endParaRPr lang="en-US" sz="8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800" dirty="0">
                <a:effectLst/>
                <a:latin typeface="Berlin Sans FB" panose="020E0602020502020306" pitchFamily="34" charset="0"/>
                <a:ea typeface="Times New Roman" panose="02020603050405020304" pitchFamily="18" charset="0"/>
              </a:rPr>
              <a:t>Cameron Heinz D3</a:t>
            </a:r>
            <a:endParaRPr lang="en-US" sz="8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800" dirty="0">
                <a:latin typeface="Berlin Sans FB" panose="020E0602020502020306" pitchFamily="34" charset="0"/>
                <a:ea typeface="Times New Roman" panose="02020603050405020304" pitchFamily="18" charset="0"/>
              </a:rPr>
              <a:t>Becky Schmidt D5</a:t>
            </a:r>
            <a:endParaRPr lang="en-US" sz="8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8800" dirty="0">
                <a:effectLst/>
                <a:latin typeface="Berlin Sans FB" panose="020E0602020502020306" pitchFamily="34" charset="0"/>
                <a:ea typeface="Times New Roman" panose="02020603050405020304" pitchFamily="18" charset="0"/>
              </a:rPr>
              <a:t>Moya </a:t>
            </a:r>
            <a:r>
              <a:rPr lang="en-US" sz="8800" dirty="0" err="1">
                <a:effectLst/>
                <a:latin typeface="Berlin Sans FB" panose="020E0602020502020306" pitchFamily="34" charset="0"/>
                <a:ea typeface="Times New Roman" panose="02020603050405020304" pitchFamily="18" charset="0"/>
              </a:rPr>
              <a:t>Tsatsos</a:t>
            </a:r>
            <a:r>
              <a:rPr lang="en-US" sz="8800" dirty="0">
                <a:effectLst/>
                <a:latin typeface="Berlin Sans FB" panose="020E0602020502020306" pitchFamily="34" charset="0"/>
                <a:ea typeface="Times New Roman" panose="02020603050405020304" pitchFamily="18" charset="0"/>
              </a:rPr>
              <a:t> D6</a:t>
            </a:r>
          </a:p>
          <a:p>
            <a:pPr marL="0" marR="0">
              <a:spcBef>
                <a:spcPts val="0"/>
              </a:spcBef>
              <a:spcAft>
                <a:spcPts val="0"/>
              </a:spcAft>
            </a:pPr>
            <a:r>
              <a:rPr lang="en-US" sz="8800" dirty="0">
                <a:latin typeface="Berlin Sans FB" panose="020E0602020502020306" pitchFamily="34" charset="0"/>
                <a:ea typeface="Times New Roman" panose="02020603050405020304" pitchFamily="18" charset="0"/>
              </a:rPr>
              <a:t>Larissa Angella C4</a:t>
            </a:r>
            <a:endParaRPr lang="en-US" sz="8800" dirty="0">
              <a:effectLst/>
              <a:latin typeface="Berlin Sans FB" panose="020E0602020502020306" pitchFamily="34" charset="0"/>
              <a:ea typeface="Times New Roman" panose="02020603050405020304" pitchFamily="18" charset="0"/>
            </a:endParaRPr>
          </a:p>
          <a:p>
            <a:pPr marL="0" marR="0">
              <a:spcBef>
                <a:spcPts val="0"/>
              </a:spcBef>
              <a:spcAft>
                <a:spcPts val="0"/>
              </a:spcAft>
            </a:pPr>
            <a:endParaRPr lang="en-US" sz="8800" dirty="0">
              <a:latin typeface="Berlin Sans FB" panose="020E0602020502020306" pitchFamily="34" charset="0"/>
              <a:ea typeface="Times New Roman" panose="02020603050405020304" pitchFamily="18" charset="0"/>
            </a:endParaRPr>
          </a:p>
          <a:p>
            <a:pPr marL="0" marR="0">
              <a:spcBef>
                <a:spcPts val="0"/>
              </a:spcBef>
              <a:spcAft>
                <a:spcPts val="0"/>
              </a:spcAft>
            </a:pPr>
            <a:r>
              <a:rPr lang="en-US" sz="8800" dirty="0">
                <a:effectLst/>
                <a:latin typeface="Berlin Sans FB" panose="020E0602020502020306" pitchFamily="34" charset="0"/>
                <a:ea typeface="Times New Roman" panose="02020603050405020304" pitchFamily="18" charset="0"/>
              </a:rPr>
              <a:t>CLS: Heidi </a:t>
            </a:r>
            <a:r>
              <a:rPr lang="en-US" sz="8800" dirty="0" err="1">
                <a:effectLst/>
                <a:latin typeface="Berlin Sans FB" panose="020E0602020502020306" pitchFamily="34" charset="0"/>
                <a:ea typeface="Times New Roman" panose="02020603050405020304" pitchFamily="18" charset="0"/>
              </a:rPr>
              <a:t>Fishel</a:t>
            </a:r>
            <a:r>
              <a:rPr lang="en-US" sz="8800" dirty="0">
                <a:effectLst/>
                <a:latin typeface="Berlin Sans FB" panose="020E0602020502020306" pitchFamily="34" charset="0"/>
                <a:ea typeface="Times New Roman" panose="02020603050405020304" pitchFamily="18" charset="0"/>
              </a:rPr>
              <a:t> </a:t>
            </a:r>
            <a:r>
              <a:rPr lang="en-US" sz="8800" dirty="0">
                <a:latin typeface="Berlin Sans FB" panose="020E0602020502020306" pitchFamily="34" charset="0"/>
                <a:ea typeface="Times New Roman" panose="02020603050405020304" pitchFamily="18" charset="0"/>
              </a:rPr>
              <a:t>D2</a:t>
            </a:r>
            <a:endParaRPr lang="en-US" sz="8800" dirty="0">
              <a:effectLst/>
              <a:latin typeface="Berlin Sans FB" panose="020E0602020502020306" pitchFamily="34" charset="0"/>
              <a:ea typeface="Times New Roman" panose="02020603050405020304" pitchFamily="18" charset="0"/>
            </a:endParaRPr>
          </a:p>
          <a:p>
            <a:pPr marL="0" marR="0">
              <a:spcBef>
                <a:spcPts val="0"/>
              </a:spcBef>
              <a:spcAft>
                <a:spcPts val="0"/>
              </a:spcAft>
            </a:pPr>
            <a:r>
              <a:rPr lang="en-US" sz="8800" dirty="0">
                <a:latin typeface="Berlin Sans FB" panose="020E0602020502020306" pitchFamily="34" charset="0"/>
                <a:ea typeface="Times New Roman" panose="02020603050405020304" pitchFamily="18" charset="0"/>
              </a:rPr>
              <a:t>SIP: </a:t>
            </a:r>
            <a:r>
              <a:rPr lang="en-US" sz="8800" dirty="0" err="1">
                <a:latin typeface="Berlin Sans FB" panose="020E0602020502020306" pitchFamily="34" charset="0"/>
                <a:ea typeface="Times New Roman" panose="02020603050405020304" pitchFamily="18" charset="0"/>
              </a:rPr>
              <a:t>Marell</a:t>
            </a:r>
            <a:r>
              <a:rPr lang="en-US" sz="8800" dirty="0">
                <a:latin typeface="Berlin Sans FB" panose="020E0602020502020306" pitchFamily="34" charset="0"/>
                <a:ea typeface="Times New Roman" panose="02020603050405020304" pitchFamily="18" charset="0"/>
              </a:rPr>
              <a:t> Kemp/Shanna Moller M1</a:t>
            </a:r>
            <a:endParaRPr lang="en-US" sz="8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960548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 name="TextBox 9">
            <a:extLst>
              <a:ext uri="{FF2B5EF4-FFF2-40B4-BE49-F238E27FC236}">
                <a16:creationId xmlns:a16="http://schemas.microsoft.com/office/drawing/2014/main" id="{19FAC07B-FC0F-CD8B-52A1-487748DFE313}"/>
              </a:ext>
            </a:extLst>
          </p:cNvPr>
          <p:cNvSpPr txBox="1"/>
          <p:nvPr/>
        </p:nvSpPr>
        <p:spPr>
          <a:xfrm>
            <a:off x="6471805" y="1503582"/>
            <a:ext cx="3522757" cy="3850836"/>
          </a:xfrm>
          <a:prstGeom prst="rect">
            <a:avLst/>
          </a:prstGeom>
        </p:spPr>
        <p:txBody>
          <a:bodyPr vert="horz" lIns="91440" tIns="45720" rIns="91440" bIns="45720" rtlCol="0" anchor="t">
            <a:normAutofit fontScale="92500" lnSpcReduction="20000"/>
          </a:bodyPr>
          <a:lstStyle/>
          <a:p>
            <a:pPr>
              <a:lnSpc>
                <a:spcPct val="90000"/>
              </a:lnSpc>
              <a:spcBef>
                <a:spcPct val="0"/>
              </a:spcBef>
              <a:spcAft>
                <a:spcPts val="600"/>
              </a:spcAft>
            </a:pPr>
            <a:r>
              <a:rPr lang="en-US" sz="3700" b="1" dirty="0">
                <a:latin typeface="+mj-lt"/>
                <a:ea typeface="+mj-ea"/>
                <a:cs typeface="+mj-cs"/>
                <a:sym typeface="Rambla"/>
              </a:rPr>
              <a:t>Thank you for coming!</a:t>
            </a:r>
          </a:p>
          <a:p>
            <a:pPr>
              <a:lnSpc>
                <a:spcPct val="90000"/>
              </a:lnSpc>
              <a:spcBef>
                <a:spcPct val="0"/>
              </a:spcBef>
              <a:spcAft>
                <a:spcPts val="600"/>
              </a:spcAft>
            </a:pPr>
            <a:endParaRPr lang="en-US" sz="3700" b="1" dirty="0">
              <a:latin typeface="+mj-lt"/>
              <a:ea typeface="+mj-ea"/>
              <a:cs typeface="+mj-cs"/>
              <a:sym typeface="Rambla"/>
            </a:endParaRPr>
          </a:p>
          <a:p>
            <a:pPr>
              <a:lnSpc>
                <a:spcPct val="90000"/>
              </a:lnSpc>
              <a:spcBef>
                <a:spcPct val="0"/>
              </a:spcBef>
              <a:spcAft>
                <a:spcPts val="600"/>
              </a:spcAft>
            </a:pPr>
            <a:r>
              <a:rPr lang="en-US" sz="2800" b="1" dirty="0">
                <a:latin typeface="+mj-lt"/>
                <a:ea typeface="+mj-ea"/>
                <a:cs typeface="+mj-cs"/>
                <a:sym typeface="Rambla"/>
              </a:rPr>
              <a:t>Student/Parent Handbook coming soon!</a:t>
            </a:r>
          </a:p>
          <a:p>
            <a:pPr>
              <a:lnSpc>
                <a:spcPct val="90000"/>
              </a:lnSpc>
              <a:spcBef>
                <a:spcPct val="0"/>
              </a:spcBef>
              <a:spcAft>
                <a:spcPts val="600"/>
              </a:spcAft>
            </a:pPr>
            <a:endParaRPr lang="en-US" sz="2800" b="1" dirty="0">
              <a:latin typeface="+mj-lt"/>
              <a:ea typeface="+mj-ea"/>
              <a:cs typeface="+mj-cs"/>
              <a:sym typeface="Rambla"/>
            </a:endParaRPr>
          </a:p>
          <a:p>
            <a:pPr>
              <a:lnSpc>
                <a:spcPct val="90000"/>
              </a:lnSpc>
              <a:spcBef>
                <a:spcPct val="0"/>
              </a:spcBef>
              <a:spcAft>
                <a:spcPts val="600"/>
              </a:spcAft>
            </a:pPr>
            <a:r>
              <a:rPr lang="en-US" sz="2800" b="1" dirty="0">
                <a:latin typeface="+mj-lt"/>
                <a:ea typeface="+mj-ea"/>
                <a:cs typeface="+mj-cs"/>
                <a:sym typeface="Rambla"/>
              </a:rPr>
              <a:t>You may visit classrooms! </a:t>
            </a:r>
            <a:r>
              <a:rPr lang="en-US" sz="2800" b="1" dirty="0">
                <a:latin typeface="+mj-lt"/>
                <a:ea typeface="+mj-ea"/>
                <a:cs typeface="+mj-cs"/>
                <a:sym typeface="Wingdings" panose="05000000000000000000" pitchFamily="2" charset="2"/>
              </a:rPr>
              <a:t></a:t>
            </a:r>
            <a:br>
              <a:rPr lang="en-US" sz="3700" b="1" dirty="0">
                <a:latin typeface="+mj-lt"/>
                <a:ea typeface="+mj-ea"/>
                <a:cs typeface="+mj-cs"/>
                <a:sym typeface="Rambla"/>
              </a:rPr>
            </a:br>
            <a:endParaRPr lang="en-US" sz="3700" b="1" dirty="0">
              <a:latin typeface="+mj-lt"/>
              <a:ea typeface="+mj-ea"/>
              <a:cs typeface="+mj-cs"/>
            </a:endParaRPr>
          </a:p>
        </p:txBody>
      </p:sp>
      <p:sp>
        <p:nvSpPr>
          <p:cNvPr id="103" name="Shape 103"/>
          <p:cNvSpPr txBox="1">
            <a:spLocks noGrp="1"/>
          </p:cNvSpPr>
          <p:nvPr>
            <p:ph type="subTitle" idx="1"/>
          </p:nvPr>
        </p:nvSpPr>
        <p:spPr>
          <a:xfrm>
            <a:off x="8018633" y="4818126"/>
            <a:ext cx="3608208" cy="1268984"/>
          </a:xfrm>
          <a:prstGeom prst="rect">
            <a:avLst/>
          </a:prstGeom>
        </p:spPr>
        <p:txBody>
          <a:bodyPr vert="horz" lIns="91440" tIns="45720" rIns="91440" bIns="45720" rtlCol="0" anchor="b" anchorCtr="0">
            <a:normAutofit/>
          </a:bodyPr>
          <a:lstStyle/>
          <a:p>
            <a:pPr marR="64008">
              <a:lnSpc>
                <a:spcPct val="100000"/>
              </a:lnSpc>
              <a:buSzPct val="25000"/>
            </a:pPr>
            <a:endParaRPr lang="en-US" sz="600" dirty="0">
              <a:sym typeface="Quintessential"/>
            </a:endParaRPr>
          </a:p>
          <a:p>
            <a:pPr marR="64008">
              <a:lnSpc>
                <a:spcPct val="100000"/>
              </a:lnSpc>
              <a:buSzPct val="25000"/>
            </a:pPr>
            <a:endParaRPr lang="en-US" sz="5600" dirty="0">
              <a:sym typeface="Quintessential"/>
            </a:endParaRPr>
          </a:p>
        </p:txBody>
      </p:sp>
      <p:pic>
        <p:nvPicPr>
          <p:cNvPr id="2" name="Picture 1">
            <a:extLst>
              <a:ext uri="{FF2B5EF4-FFF2-40B4-BE49-F238E27FC236}">
                <a16:creationId xmlns:a16="http://schemas.microsoft.com/office/drawing/2014/main" id="{5167B1D3-6E13-6CE9-626F-A302B23D9812}"/>
              </a:ext>
            </a:extLst>
          </p:cNvPr>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bwMode="auto">
          <a:xfrm>
            <a:off x="1466946" y="1727700"/>
            <a:ext cx="4253251" cy="3402600"/>
          </a:xfrm>
          <a:prstGeom prst="rect">
            <a:avLst/>
          </a:prstGeom>
          <a:noFill/>
        </p:spPr>
      </p:pic>
    </p:spTree>
    <p:extLst>
      <p:ext uri="{BB962C8B-B14F-4D97-AF65-F5344CB8AC3E}">
        <p14:creationId xmlns:p14="http://schemas.microsoft.com/office/powerpoint/2010/main" val="4260760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838200" y="479493"/>
            <a:ext cx="5463011" cy="1325563"/>
          </a:xfrm>
        </p:spPr>
        <p:txBody>
          <a:bodyPr>
            <a:normAutofit/>
          </a:bodyPr>
          <a:lstStyle/>
          <a:p>
            <a:r>
              <a:rPr lang="en-US" b="1" dirty="0">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0" y="1805056"/>
            <a:ext cx="6705601" cy="4371907"/>
          </a:xfrm>
        </p:spPr>
        <p:txBody>
          <a:bodyPr>
            <a:normAutofit lnSpcReduction="10000"/>
          </a:bodyPr>
          <a:lstStyle/>
          <a:p>
            <a:pPr marL="0" indent="0">
              <a:buNone/>
            </a:pPr>
            <a:r>
              <a:rPr lang="en-US" sz="2400" dirty="0">
                <a:cs typeface="Futura Medium" panose="020B0602020204020303" pitchFamily="34" charset="-79"/>
              </a:rPr>
              <a:t>Title I is a federal-funded grant program that provides:</a:t>
            </a:r>
          </a:p>
          <a:p>
            <a:r>
              <a:rPr lang="en-US" sz="2400" dirty="0">
                <a:cs typeface="Futura Medium" panose="020B0602020204020303" pitchFamily="34" charset="-79"/>
              </a:rPr>
              <a:t>schools with additional academic support and learning to help students meet the state’s challenging academic standards.</a:t>
            </a:r>
          </a:p>
          <a:p>
            <a:r>
              <a:rPr lang="en-US" sz="2400" dirty="0">
                <a:cs typeface="Futura Medium" panose="020B0602020204020303" pitchFamily="34" charset="-79"/>
              </a:rPr>
              <a:t>opportunities for students at schools that have higher percentages of socioeconomically disadvantaged children</a:t>
            </a:r>
          </a:p>
          <a:p>
            <a:r>
              <a:rPr lang="en-US" sz="2400" dirty="0">
                <a:cs typeface="Futura Medium" panose="020B0602020204020303" pitchFamily="34" charset="-79"/>
              </a:rPr>
              <a:t>workshops and training opportunities for parents and families to increase their engagement in their children’s education.</a:t>
            </a:r>
          </a:p>
          <a:p>
            <a:endParaRPr lang="en-US" sz="2000" dirty="0"/>
          </a:p>
        </p:txBody>
      </p:sp>
    </p:spTree>
    <p:extLst>
      <p:ext uri="{BB962C8B-B14F-4D97-AF65-F5344CB8AC3E}">
        <p14:creationId xmlns:p14="http://schemas.microsoft.com/office/powerpoint/2010/main" val="956027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838201" y="479493"/>
            <a:ext cx="5257800" cy="1325563"/>
          </a:xfrm>
        </p:spPr>
        <p:txBody>
          <a:bodyPr>
            <a:normAutofit/>
          </a:bodyPr>
          <a:lstStyle/>
          <a:p>
            <a:pPr algn="l" rtl="0" fontAlgn="base"/>
            <a:r>
              <a:rPr lang="en-US" b="1" i="0" u="none" strike="noStrike" dirty="0" err="1">
                <a:solidFill>
                  <a:srgbClr val="000000"/>
                </a:solidFill>
                <a:effectLst/>
                <a:latin typeface="Tahoma" panose="020B0604030504040204" pitchFamily="34" charset="0"/>
              </a:rPr>
              <a:t>Sinopsus</a:t>
            </a:r>
            <a:r>
              <a:rPr lang="en-US" b="1" i="0" u="none" strike="noStrike" dirty="0">
                <a:solidFill>
                  <a:srgbClr val="000000"/>
                </a:solidFill>
                <a:effectLst/>
                <a:latin typeface="Tahoma" panose="020B0604030504040204" pitchFamily="34" charset="0"/>
              </a:rPr>
              <a:t> del </a:t>
            </a:r>
            <a:r>
              <a:rPr lang="en-US" b="1" dirty="0" err="1">
                <a:solidFill>
                  <a:srgbClr val="000000"/>
                </a:solidFill>
                <a:latin typeface="Tahoma" panose="020B0604030504040204" pitchFamily="34" charset="0"/>
              </a:rPr>
              <a:t>t</a:t>
            </a:r>
            <a:r>
              <a:rPr lang="en-US" sz="4400"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ítulo</a:t>
            </a:r>
            <a:r>
              <a:rPr lang="en-US" b="1" i="0" u="none" strike="noStrike" dirty="0">
                <a:solidFill>
                  <a:srgbClr val="000000"/>
                </a:solidFill>
                <a:effectLst/>
                <a:latin typeface="Tahoma" panose="020B0604030504040204" pitchFamily="34" charset="0"/>
              </a:rPr>
              <a:t> I</a:t>
            </a:r>
            <a:r>
              <a:rPr lang="en-US" b="0" i="0" dirty="0">
                <a:solidFill>
                  <a:srgbClr val="000000"/>
                </a:solidFill>
                <a:effectLst/>
                <a:latin typeface="Tahoma" panose="020B0604030504040204" pitchFamily="34" charset="0"/>
              </a:rPr>
              <a:t>​</a:t>
            </a:r>
            <a:endParaRPr lang="en-US" b="0" i="0" dirty="0">
              <a:effectLst/>
            </a:endParaRP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0" y="1805056"/>
            <a:ext cx="6705601" cy="4371907"/>
          </a:xfrm>
        </p:spPr>
        <p:txBody>
          <a:bodyPr>
            <a:normAutofit fontScale="92500" lnSpcReduction="20000"/>
          </a:bodyPr>
          <a:lstStyle/>
          <a:p>
            <a:pPr algn="l" rtl="0" fontAlgn="base"/>
            <a:r>
              <a:rPr lang="es-ES" sz="2400" b="0" i="0" u="none" strike="noStrike" dirty="0">
                <a:solidFill>
                  <a:srgbClr val="000000"/>
                </a:solidFill>
                <a:effectLst/>
                <a:cs typeface="Futura Medium" panose="020B0602020204020303"/>
              </a:rPr>
              <a:t>El Título I es un programa de subvenciones financiado por el gobierno federal que proporciona:</a:t>
            </a:r>
            <a:r>
              <a:rPr lang="en-US" sz="2400" b="0" i="0" dirty="0">
                <a:solidFill>
                  <a:srgbClr val="000000"/>
                </a:solidFill>
                <a:effectLst/>
                <a:cs typeface="Futura Medium" panose="020B0602020204020303"/>
              </a:rPr>
              <a:t>​</a:t>
            </a:r>
            <a:endParaRPr lang="en-US" sz="2400" b="0" i="0" dirty="0">
              <a:effectLst/>
              <a:cs typeface="Futura Medium" panose="020B0602020204020303"/>
            </a:endParaRPr>
          </a:p>
          <a:p>
            <a:pPr algn="l" rtl="0" fontAlgn="base">
              <a:buFont typeface="Arial" panose="020B0604020202020204" pitchFamily="34" charset="0"/>
              <a:buChar char="•"/>
            </a:pPr>
            <a:r>
              <a:rPr lang="es-ES" sz="2400" b="0" i="0" u="none" strike="noStrike" dirty="0">
                <a:solidFill>
                  <a:srgbClr val="000000"/>
                </a:solidFill>
                <a:effectLst/>
                <a:cs typeface="Futura Medium" panose="020B0602020204020303"/>
              </a:rPr>
              <a:t>escuelas con apoyo académico adicional y aprendizaje para ayudar a los estudiantes a cumplir con los desafiantes estándares académicos del estado.</a:t>
            </a:r>
            <a:r>
              <a:rPr lang="en-US" sz="2400" b="0" i="0" dirty="0">
                <a:solidFill>
                  <a:srgbClr val="000000"/>
                </a:solidFill>
                <a:effectLst/>
                <a:cs typeface="Futura Medium" panose="020B0602020204020303"/>
              </a:rPr>
              <a:t>​</a:t>
            </a:r>
            <a:endParaRPr lang="en-US" sz="2400" b="0" i="0" dirty="0">
              <a:effectLst/>
              <a:cs typeface="Futura Medium" panose="020B0602020204020303"/>
            </a:endParaRPr>
          </a:p>
          <a:p>
            <a:pPr algn="l" rtl="0" fontAlgn="base">
              <a:buFont typeface="Arial" panose="020B0604020202020204" pitchFamily="34" charset="0"/>
              <a:buChar char="•"/>
            </a:pPr>
            <a:r>
              <a:rPr lang="es-ES" sz="2400" b="0" i="0" u="none" strike="noStrike" dirty="0">
                <a:solidFill>
                  <a:srgbClr val="000000"/>
                </a:solidFill>
                <a:effectLst/>
                <a:cs typeface="Futura Medium" panose="020B0602020204020303"/>
              </a:rPr>
              <a:t>oportunidades para estudiantes en escuelas que tienen porcentajes más altos de niños desfavorecidos socioeconómicamente</a:t>
            </a:r>
            <a:r>
              <a:rPr lang="en-US" sz="2400" b="0" i="0" dirty="0">
                <a:solidFill>
                  <a:srgbClr val="000000"/>
                </a:solidFill>
                <a:effectLst/>
                <a:cs typeface="Futura Medium" panose="020B0602020204020303"/>
              </a:rPr>
              <a:t>​</a:t>
            </a:r>
            <a:endParaRPr lang="en-US" sz="2400" b="0" i="0" dirty="0">
              <a:effectLst/>
              <a:cs typeface="Futura Medium" panose="020B0602020204020303"/>
            </a:endParaRPr>
          </a:p>
          <a:p>
            <a:pPr algn="l" rtl="0" fontAlgn="base">
              <a:buFont typeface="Arial" panose="020B0604020202020204" pitchFamily="34" charset="0"/>
              <a:buChar char="•"/>
            </a:pPr>
            <a:r>
              <a:rPr lang="es-ES" sz="2400" b="0" i="0" u="none" strike="noStrike" dirty="0">
                <a:solidFill>
                  <a:srgbClr val="000000"/>
                </a:solidFill>
                <a:effectLst/>
                <a:cs typeface="Futura Medium" panose="020B0602020204020303"/>
              </a:rPr>
              <a:t>talleres y oportunidades de capacitación para padres y familias para aumentar su participación en la educación de sus hijos.</a:t>
            </a:r>
            <a:r>
              <a:rPr lang="en-US" sz="2400" b="0" i="0" dirty="0">
                <a:solidFill>
                  <a:srgbClr val="000000"/>
                </a:solidFill>
                <a:effectLst/>
                <a:cs typeface="Futura Medium" panose="020B0602020204020303"/>
              </a:rPr>
              <a:t>​</a:t>
            </a:r>
            <a:endParaRPr lang="en-US" sz="2400" b="0" i="0" dirty="0">
              <a:effectLst/>
              <a:cs typeface="Futura Medium" panose="020B0602020204020303"/>
            </a:endParaRPr>
          </a:p>
          <a:p>
            <a:endParaRPr lang="en-US" sz="2000" dirty="0"/>
          </a:p>
        </p:txBody>
      </p:sp>
    </p:spTree>
    <p:extLst>
      <p:ext uri="{BB962C8B-B14F-4D97-AF65-F5344CB8AC3E}">
        <p14:creationId xmlns:p14="http://schemas.microsoft.com/office/powerpoint/2010/main" val="196008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79F1D4B-F1A9-D5CC-17D6-1E7988B36091}"/>
              </a:ext>
            </a:extLst>
          </p:cNvPr>
          <p:cNvSpPr>
            <a:spLocks noGrp="1"/>
          </p:cNvSpPr>
          <p:nvPr>
            <p:ph type="title"/>
          </p:nvPr>
        </p:nvSpPr>
        <p:spPr/>
        <p:txBody>
          <a:bodyPr>
            <a:normAutofit fontScale="90000"/>
          </a:bodyPr>
          <a:lstStyle/>
          <a:p>
            <a:pPr algn="ctr"/>
            <a:r>
              <a:rPr lang="en-US" sz="4400" b="0" i="0" u="none" strike="noStrike" cap="none" dirty="0">
                <a:latin typeface="Arial"/>
                <a:ea typeface="Arial"/>
                <a:cs typeface="Arial"/>
                <a:sym typeface="Arial"/>
              </a:rPr>
              <a:t>Title I Funds</a:t>
            </a:r>
            <a:br>
              <a:rPr lang="en-US" sz="4400" b="0" i="0" u="none" strike="noStrike" cap="none" dirty="0">
                <a:latin typeface="Arial"/>
                <a:ea typeface="Arial"/>
                <a:cs typeface="Arial"/>
                <a:sym typeface="Arial"/>
              </a:rPr>
            </a:br>
            <a:r>
              <a:rPr lang="en-US" sz="4400" b="0" i="1" u="none" strike="noStrike" cap="none" dirty="0">
                <a:latin typeface="Arial"/>
                <a:ea typeface="Arial"/>
                <a:cs typeface="Arial"/>
                <a:sym typeface="Arial"/>
              </a:rPr>
              <a:t>Los </a:t>
            </a:r>
            <a:r>
              <a:rPr lang="en-US" sz="4400" b="0" i="1" u="none" strike="noStrike" cap="none" dirty="0" err="1">
                <a:latin typeface="Arial"/>
                <a:ea typeface="Arial"/>
                <a:cs typeface="Arial"/>
                <a:sym typeface="Arial"/>
              </a:rPr>
              <a:t>fondos</a:t>
            </a:r>
            <a:r>
              <a:rPr lang="en-US" sz="4400" b="0" i="1" u="none" strike="noStrike" cap="none" dirty="0">
                <a:latin typeface="Arial"/>
                <a:ea typeface="Arial"/>
                <a:cs typeface="Arial"/>
                <a:sym typeface="Arial"/>
              </a:rPr>
              <a:t> de </a:t>
            </a:r>
            <a:r>
              <a:rPr lang="en-US" sz="4400" b="0" i="1" u="none" strike="noStrike" cap="none" dirty="0" err="1">
                <a:latin typeface="Arial"/>
                <a:ea typeface="Arial"/>
                <a:cs typeface="Arial"/>
                <a:sym typeface="Arial"/>
              </a:rPr>
              <a:t>Título</a:t>
            </a:r>
            <a:r>
              <a:rPr lang="en-US" sz="4400" b="0" i="1" u="none" strike="noStrike" cap="none" dirty="0">
                <a:latin typeface="Arial"/>
                <a:ea typeface="Arial"/>
                <a:cs typeface="Arial"/>
                <a:sym typeface="Arial"/>
              </a:rPr>
              <a:t> I</a:t>
            </a:r>
            <a:endParaRPr lang="en-US" dirty="0"/>
          </a:p>
        </p:txBody>
      </p:sp>
      <p:sp>
        <p:nvSpPr>
          <p:cNvPr id="6" name="Content Placeholder 5">
            <a:extLst>
              <a:ext uri="{FF2B5EF4-FFF2-40B4-BE49-F238E27FC236}">
                <a16:creationId xmlns:a16="http://schemas.microsoft.com/office/drawing/2014/main" id="{2C9FD6CE-BA3B-D37C-54BA-57A23D523A33}"/>
              </a:ext>
            </a:extLst>
          </p:cNvPr>
          <p:cNvSpPr>
            <a:spLocks noGrp="1"/>
          </p:cNvSpPr>
          <p:nvPr>
            <p:ph idx="1"/>
          </p:nvPr>
        </p:nvSpPr>
        <p:spPr>
          <a:xfrm>
            <a:off x="677334" y="2160589"/>
            <a:ext cx="8596668" cy="4429397"/>
          </a:xfrm>
        </p:spPr>
        <p:txBody>
          <a:bodyPr>
            <a:normAutofit fontScale="62500" lnSpcReduction="20000"/>
          </a:bodyPr>
          <a:lstStyle/>
          <a:p>
            <a:pPr marL="742950" marR="0" lvl="1" indent="-285750" algn="l" rtl="0">
              <a:spcBef>
                <a:spcPts val="480"/>
              </a:spcBef>
              <a:spcAft>
                <a:spcPts val="0"/>
              </a:spcAft>
              <a:buClr>
                <a:schemeClr val="lt1"/>
              </a:buClr>
              <a:buSzPct val="100000"/>
              <a:buFont typeface="Arial"/>
              <a:buNone/>
            </a:pPr>
            <a:r>
              <a:rPr lang="en-US" sz="4000" b="0" i="0" u="none" strike="noStrike" cap="none" dirty="0">
                <a:latin typeface="Arial"/>
                <a:ea typeface="Arial"/>
                <a:cs typeface="Arial"/>
                <a:sym typeface="Arial"/>
              </a:rPr>
              <a:t>$21</a:t>
            </a:r>
            <a:r>
              <a:rPr lang="en-US" sz="4000" dirty="0">
                <a:latin typeface="Arial"/>
                <a:ea typeface="Arial"/>
                <a:cs typeface="Arial"/>
                <a:sym typeface="Arial"/>
              </a:rPr>
              <a:t>2</a:t>
            </a:r>
            <a:r>
              <a:rPr lang="en-US" sz="4000" b="0" i="0" u="none" strike="noStrike" cap="none" dirty="0">
                <a:latin typeface="Arial"/>
                <a:ea typeface="Arial"/>
                <a:cs typeface="Arial"/>
                <a:sym typeface="Arial"/>
              </a:rPr>
              <a:t>,293</a:t>
            </a:r>
          </a:p>
          <a:p>
            <a:pPr marL="742950" marR="0" lvl="1" indent="-285750" algn="l" rtl="0">
              <a:spcBef>
                <a:spcPts val="480"/>
              </a:spcBef>
              <a:spcAft>
                <a:spcPts val="0"/>
              </a:spcAft>
              <a:buClr>
                <a:schemeClr val="lt1"/>
              </a:buClr>
              <a:buSzPct val="100000"/>
              <a:buFont typeface="Arial"/>
              <a:buNone/>
            </a:pPr>
            <a:endParaRPr lang="en-US" sz="2600" b="0" i="0" u="none" strike="noStrike" cap="none" dirty="0">
              <a:latin typeface="Arial"/>
              <a:ea typeface="Arial"/>
              <a:cs typeface="Arial"/>
              <a:sym typeface="Arial"/>
            </a:endParaRPr>
          </a:p>
          <a:p>
            <a:pPr marL="742950" marR="0" lvl="1" indent="-247650" algn="l" rtl="0">
              <a:spcBef>
                <a:spcPts val="480"/>
              </a:spcBef>
              <a:spcAft>
                <a:spcPts val="0"/>
              </a:spcAft>
              <a:buClr>
                <a:srgbClr val="000000"/>
              </a:buClr>
              <a:buSzPct val="100000"/>
              <a:buFont typeface="Arial"/>
              <a:buChar char="–"/>
            </a:pPr>
            <a:r>
              <a:rPr lang="en-US" sz="2600" b="0" u="none" strike="noStrike" cap="none" dirty="0">
                <a:ea typeface="Arial"/>
                <a:cs typeface="Arial"/>
                <a:sym typeface="Arial"/>
              </a:rPr>
              <a:t>Personnel (assistant </a:t>
            </a:r>
            <a:r>
              <a:rPr lang="en-US" sz="2600" dirty="0">
                <a:ea typeface="Arial"/>
                <a:cs typeface="Arial"/>
                <a:sym typeface="Arial"/>
              </a:rPr>
              <a:t>p</a:t>
            </a:r>
            <a:r>
              <a:rPr lang="en-US" sz="2600" b="0" u="none" strike="noStrike" cap="none" dirty="0">
                <a:ea typeface="Arial"/>
                <a:cs typeface="Arial"/>
                <a:sym typeface="Arial"/>
              </a:rPr>
              <a:t>rincipal and 2 teacher assistants), professional </a:t>
            </a:r>
            <a:r>
              <a:rPr lang="en-US" sz="2600" dirty="0">
                <a:ea typeface="Arial"/>
                <a:cs typeface="Arial"/>
                <a:sym typeface="Arial"/>
              </a:rPr>
              <a:t>d</a:t>
            </a:r>
            <a:r>
              <a:rPr lang="en-US" sz="2600" b="0" u="none" strike="noStrike" cap="none" dirty="0">
                <a:ea typeface="Arial"/>
                <a:cs typeface="Arial"/>
                <a:sym typeface="Arial"/>
              </a:rPr>
              <a:t>evelopment, s</a:t>
            </a:r>
            <a:r>
              <a:rPr lang="en-US" sz="2600" dirty="0"/>
              <a:t>tudent school s</a:t>
            </a:r>
            <a:r>
              <a:rPr lang="en-US" sz="2600" b="0" u="none" strike="noStrike" cap="none" dirty="0">
                <a:ea typeface="Arial"/>
                <a:cs typeface="Arial"/>
                <a:sym typeface="Arial"/>
              </a:rPr>
              <a:t>upplies, and technology</a:t>
            </a:r>
            <a:r>
              <a:rPr lang="en-US" sz="2600" dirty="0"/>
              <a:t>.</a:t>
            </a:r>
          </a:p>
          <a:p>
            <a:pPr marL="495300" marR="0" lvl="1" indent="0" algn="l" rtl="0">
              <a:spcBef>
                <a:spcPts val="480"/>
              </a:spcBef>
              <a:spcAft>
                <a:spcPts val="0"/>
              </a:spcAft>
              <a:buClr>
                <a:srgbClr val="000000"/>
              </a:buClr>
              <a:buSzPct val="100000"/>
              <a:buNone/>
            </a:pPr>
            <a:endParaRPr lang="en-US" sz="2600" dirty="0"/>
          </a:p>
          <a:p>
            <a:pPr marL="742950" marR="0" lvl="1" indent="-247650" algn="l" rtl="0">
              <a:spcBef>
                <a:spcPts val="480"/>
              </a:spcBef>
              <a:spcAft>
                <a:spcPts val="0"/>
              </a:spcAft>
              <a:buClr>
                <a:srgbClr val="000000"/>
              </a:buClr>
              <a:buSzPct val="100000"/>
              <a:buFont typeface="Arial"/>
              <a:buChar char="–"/>
            </a:pPr>
            <a:r>
              <a:rPr lang="en-US" sz="2600" b="0" u="none" strike="noStrike" cap="none" dirty="0">
                <a:ea typeface="Arial"/>
                <a:cs typeface="Arial"/>
                <a:sym typeface="Arial"/>
              </a:rPr>
              <a:t>Personal (</a:t>
            </a:r>
            <a:r>
              <a:rPr lang="en-US" sz="2600" b="0" u="none" strike="noStrike" cap="none" dirty="0" err="1">
                <a:ea typeface="Arial"/>
                <a:cs typeface="Arial"/>
                <a:sym typeface="Arial"/>
              </a:rPr>
              <a:t>Asistente</a:t>
            </a:r>
            <a:r>
              <a:rPr lang="en-US" sz="2600" b="0" u="none" strike="noStrike" cap="none" dirty="0">
                <a:ea typeface="Arial"/>
                <a:cs typeface="Arial"/>
                <a:sym typeface="Arial"/>
              </a:rPr>
              <a:t> del Director, </a:t>
            </a:r>
            <a:r>
              <a:rPr lang="en-US" sz="2600" b="0" u="none" strike="noStrike" cap="none" dirty="0" err="1">
                <a:ea typeface="Arial"/>
                <a:cs typeface="Arial"/>
                <a:sym typeface="Arial"/>
              </a:rPr>
              <a:t>asistente</a:t>
            </a:r>
            <a:r>
              <a:rPr lang="en-US" sz="2600" b="0" u="none" strike="noStrike" cap="none" dirty="0">
                <a:ea typeface="Arial"/>
                <a:cs typeface="Arial"/>
                <a:sym typeface="Arial"/>
              </a:rPr>
              <a:t> de maestros (2), </a:t>
            </a:r>
            <a:r>
              <a:rPr lang="en-US" sz="2600" b="0" u="none" strike="noStrike" cap="none" dirty="0" err="1">
                <a:ea typeface="Arial"/>
                <a:cs typeface="Arial"/>
                <a:sym typeface="Arial"/>
              </a:rPr>
              <a:t>entrenamiento</a:t>
            </a:r>
            <a:r>
              <a:rPr lang="en-US" sz="2600" b="0" u="none" strike="noStrike" cap="none" dirty="0">
                <a:ea typeface="Arial"/>
                <a:cs typeface="Arial"/>
                <a:sym typeface="Arial"/>
              </a:rPr>
              <a:t> de </a:t>
            </a:r>
            <a:r>
              <a:rPr lang="en-US" sz="2600" dirty="0" err="1"/>
              <a:t>instrucción</a:t>
            </a:r>
            <a:r>
              <a:rPr lang="en-US" sz="2600" b="0" u="none" strike="noStrike" cap="none" dirty="0">
                <a:ea typeface="Arial"/>
                <a:cs typeface="Arial"/>
                <a:sym typeface="Arial"/>
              </a:rPr>
              <a:t>), Desarrollo </a:t>
            </a:r>
            <a:r>
              <a:rPr lang="en-US" sz="2600" b="0" u="none" strike="noStrike" cap="none" dirty="0" err="1">
                <a:ea typeface="Arial"/>
                <a:cs typeface="Arial"/>
                <a:sym typeface="Arial"/>
              </a:rPr>
              <a:t>Profesional</a:t>
            </a:r>
            <a:r>
              <a:rPr lang="en-US" sz="2600" b="0" u="none" strike="noStrike" cap="none" dirty="0">
                <a:ea typeface="Arial"/>
                <a:cs typeface="Arial"/>
                <a:sym typeface="Arial"/>
              </a:rPr>
              <a:t>, </a:t>
            </a:r>
            <a:r>
              <a:rPr lang="en-US" sz="2600" b="0" u="none" strike="noStrike" cap="none" dirty="0" err="1">
                <a:ea typeface="Arial"/>
                <a:cs typeface="Arial"/>
                <a:sym typeface="Arial"/>
              </a:rPr>
              <a:t>proveer</a:t>
            </a:r>
            <a:r>
              <a:rPr lang="en-US" sz="2600" b="0" u="none" strike="noStrike" cap="none" dirty="0">
                <a:ea typeface="Arial"/>
                <a:cs typeface="Arial"/>
                <a:sym typeface="Arial"/>
              </a:rPr>
              <a:t> </a:t>
            </a:r>
            <a:r>
              <a:rPr lang="en-US" sz="2600" b="0" u="none" strike="noStrike" cap="none" dirty="0" err="1">
                <a:ea typeface="Arial"/>
                <a:cs typeface="Arial"/>
                <a:sym typeface="Arial"/>
              </a:rPr>
              <a:t>materiales</a:t>
            </a:r>
            <a:r>
              <a:rPr lang="en-US" sz="2600" b="0" u="none" strike="noStrike" cap="none" dirty="0">
                <a:ea typeface="Arial"/>
                <a:cs typeface="Arial"/>
                <a:sym typeface="Arial"/>
              </a:rPr>
              <a:t> para </a:t>
            </a:r>
            <a:r>
              <a:rPr lang="en-US" sz="2600" b="0" u="none" strike="noStrike" cap="none" dirty="0" err="1">
                <a:ea typeface="Arial"/>
                <a:cs typeface="Arial"/>
                <a:sym typeface="Arial"/>
              </a:rPr>
              <a:t>los</a:t>
            </a:r>
            <a:r>
              <a:rPr lang="en-US" sz="2600" b="0" u="none" strike="noStrike" cap="none" dirty="0">
                <a:ea typeface="Arial"/>
                <a:cs typeface="Arial"/>
                <a:sym typeface="Arial"/>
              </a:rPr>
              <a:t> </a:t>
            </a:r>
            <a:r>
              <a:rPr lang="en-US" sz="2600" dirty="0" err="1"/>
              <a:t>estudiantes</a:t>
            </a:r>
            <a:r>
              <a:rPr lang="en-US" sz="2600" dirty="0"/>
              <a:t>, </a:t>
            </a:r>
            <a:r>
              <a:rPr lang="en-US" sz="2600" dirty="0" err="1"/>
              <a:t>techniologia</a:t>
            </a:r>
            <a:r>
              <a:rPr lang="en-US" sz="2600" dirty="0"/>
              <a:t>.</a:t>
            </a:r>
          </a:p>
          <a:p>
            <a:pPr marL="742950" marR="0" lvl="1" indent="-247650" algn="l" rtl="0">
              <a:spcBef>
                <a:spcPts val="480"/>
              </a:spcBef>
              <a:spcAft>
                <a:spcPts val="0"/>
              </a:spcAft>
              <a:buClr>
                <a:srgbClr val="000000"/>
              </a:buClr>
              <a:buSzPct val="100000"/>
              <a:buFont typeface="Arial"/>
              <a:buChar char="–"/>
            </a:pPr>
            <a:endParaRPr lang="en-US" sz="2600" i="1" dirty="0"/>
          </a:p>
          <a:p>
            <a:pPr marL="742950" marR="0" lvl="1" indent="-247650" algn="l" rtl="0">
              <a:spcBef>
                <a:spcPts val="480"/>
              </a:spcBef>
              <a:spcAft>
                <a:spcPts val="0"/>
              </a:spcAft>
              <a:buClr>
                <a:srgbClr val="000000"/>
              </a:buClr>
              <a:buSzPct val="100000"/>
              <a:buFont typeface="Arial"/>
              <a:buChar char="–"/>
            </a:pPr>
            <a:r>
              <a:rPr lang="en-US" sz="2600" dirty="0">
                <a:effectLst/>
                <a:ea typeface="Aptos" panose="020B0004020202020204" pitchFamily="34" charset="0"/>
                <a:cs typeface="Aptos" panose="020B0004020202020204" pitchFamily="34" charset="0"/>
              </a:rPr>
              <a:t> A $15 increase in eligible per pupil funding</a:t>
            </a:r>
          </a:p>
          <a:p>
            <a:pPr marL="495300" marR="0" lvl="1" indent="0" algn="l" rtl="0">
              <a:spcBef>
                <a:spcPts val="480"/>
              </a:spcBef>
              <a:spcAft>
                <a:spcPts val="0"/>
              </a:spcAft>
              <a:buClr>
                <a:srgbClr val="000000"/>
              </a:buClr>
              <a:buSzPct val="100000"/>
              <a:buNone/>
            </a:pPr>
            <a:endParaRPr lang="en-US" sz="2600" dirty="0">
              <a:effectLst/>
              <a:ea typeface="Aptos" panose="020B0004020202020204" pitchFamily="34" charset="0"/>
              <a:cs typeface="Aptos" panose="020B0004020202020204" pitchFamily="34" charset="0"/>
            </a:endParaRPr>
          </a:p>
          <a:p>
            <a:pPr marL="742950" marR="0" lvl="1" indent="-247650" algn="l" rtl="0">
              <a:spcBef>
                <a:spcPts val="480"/>
              </a:spcBef>
              <a:spcAft>
                <a:spcPts val="0"/>
              </a:spcAft>
              <a:buClr>
                <a:srgbClr val="000000"/>
              </a:buClr>
              <a:buSzPct val="100000"/>
              <a:buFont typeface="Arial"/>
              <a:buChar char="–"/>
            </a:pPr>
            <a:r>
              <a:rPr lang="en-US" sz="2600" dirty="0">
                <a:ea typeface="Aptos" panose="020B0004020202020204" pitchFamily="34" charset="0"/>
                <a:cs typeface="Aptos" panose="020B0004020202020204" pitchFamily="34" charset="0"/>
              </a:rPr>
              <a:t>Un </a:t>
            </a:r>
            <a:r>
              <a:rPr lang="en-US" sz="2600" dirty="0" err="1">
                <a:ea typeface="Aptos" panose="020B0004020202020204" pitchFamily="34" charset="0"/>
                <a:cs typeface="Aptos" panose="020B0004020202020204" pitchFamily="34" charset="0"/>
              </a:rPr>
              <a:t>aumento</a:t>
            </a:r>
            <a:r>
              <a:rPr lang="en-US" sz="2600" dirty="0">
                <a:ea typeface="Aptos" panose="020B0004020202020204" pitchFamily="34" charset="0"/>
                <a:cs typeface="Aptos" panose="020B0004020202020204" pitchFamily="34" charset="0"/>
              </a:rPr>
              <a:t> de $15 </a:t>
            </a:r>
            <a:r>
              <a:rPr lang="en-US" sz="2600" dirty="0" err="1">
                <a:ea typeface="Aptos" panose="020B0004020202020204" pitchFamily="34" charset="0"/>
                <a:cs typeface="Aptos" panose="020B0004020202020204" pitchFamily="34" charset="0"/>
              </a:rPr>
              <a:t>en</a:t>
            </a:r>
            <a:r>
              <a:rPr lang="en-US" sz="2600" dirty="0">
                <a:ea typeface="Aptos" panose="020B0004020202020204" pitchFamily="34" charset="0"/>
                <a:cs typeface="Aptos" panose="020B0004020202020204" pitchFamily="34" charset="0"/>
              </a:rPr>
              <a:t> la </a:t>
            </a:r>
            <a:r>
              <a:rPr lang="en-US" sz="2600" dirty="0" err="1">
                <a:ea typeface="Aptos" panose="020B0004020202020204" pitchFamily="34" charset="0"/>
                <a:cs typeface="Aptos" panose="020B0004020202020204" pitchFamily="34" charset="0"/>
              </a:rPr>
              <a:t>financiacion</a:t>
            </a:r>
            <a:r>
              <a:rPr lang="en-US" sz="2600" dirty="0">
                <a:ea typeface="Aptos" panose="020B0004020202020204" pitchFamily="34" charset="0"/>
                <a:cs typeface="Aptos" panose="020B0004020202020204" pitchFamily="34" charset="0"/>
              </a:rPr>
              <a:t> </a:t>
            </a:r>
            <a:r>
              <a:rPr lang="en-US" sz="2600" dirty="0" err="1">
                <a:ea typeface="Aptos" panose="020B0004020202020204" pitchFamily="34" charset="0"/>
                <a:cs typeface="Aptos" panose="020B0004020202020204" pitchFamily="34" charset="0"/>
              </a:rPr>
              <a:t>elebible</a:t>
            </a:r>
            <a:r>
              <a:rPr lang="en-US" sz="2600" dirty="0">
                <a:ea typeface="Aptos" panose="020B0004020202020204" pitchFamily="34" charset="0"/>
                <a:cs typeface="Aptos" panose="020B0004020202020204" pitchFamily="34" charset="0"/>
              </a:rPr>
              <a:t> </a:t>
            </a:r>
            <a:r>
              <a:rPr lang="en-US" sz="2600" dirty="0" err="1">
                <a:ea typeface="Aptos" panose="020B0004020202020204" pitchFamily="34" charset="0"/>
                <a:cs typeface="Aptos" panose="020B0004020202020204" pitchFamily="34" charset="0"/>
              </a:rPr>
              <a:t>por</a:t>
            </a:r>
            <a:r>
              <a:rPr lang="en-US" sz="2600" dirty="0">
                <a:ea typeface="Aptos" panose="020B0004020202020204" pitchFamily="34" charset="0"/>
                <a:cs typeface="Aptos" panose="020B0004020202020204" pitchFamily="34" charset="0"/>
              </a:rPr>
              <a:t> </a:t>
            </a:r>
            <a:r>
              <a:rPr lang="en-US" sz="2600" dirty="0" err="1">
                <a:ea typeface="Aptos" panose="020B0004020202020204" pitchFamily="34" charset="0"/>
                <a:cs typeface="Aptos" panose="020B0004020202020204" pitchFamily="34" charset="0"/>
              </a:rPr>
              <a:t>alumno</a:t>
            </a:r>
            <a:endParaRPr lang="en-US" sz="2600" dirty="0">
              <a:effectLst/>
              <a:ea typeface="Aptos" panose="020B0004020202020204" pitchFamily="34" charset="0"/>
              <a:cs typeface="Aptos" panose="020B0004020202020204" pitchFamily="34" charset="0"/>
            </a:endParaRPr>
          </a:p>
          <a:p>
            <a:pPr marL="495300" marR="0" lvl="1" indent="0" algn="l" rtl="0">
              <a:spcBef>
                <a:spcPts val="480"/>
              </a:spcBef>
              <a:spcAft>
                <a:spcPts val="0"/>
              </a:spcAft>
              <a:buClr>
                <a:srgbClr val="000000"/>
              </a:buClr>
              <a:buSzPct val="100000"/>
              <a:buNone/>
            </a:pPr>
            <a:endParaRPr lang="en-US" sz="2600" dirty="0">
              <a:effectLst/>
              <a:ea typeface="Aptos" panose="020B0004020202020204" pitchFamily="34" charset="0"/>
              <a:cs typeface="Aptos" panose="020B0004020202020204" pitchFamily="34" charset="0"/>
            </a:endParaRPr>
          </a:p>
          <a:p>
            <a:pPr marL="742950" marR="0" lvl="1" indent="-247650" algn="l" rtl="0">
              <a:spcBef>
                <a:spcPts val="480"/>
              </a:spcBef>
              <a:spcAft>
                <a:spcPts val="0"/>
              </a:spcAft>
              <a:buClr>
                <a:srgbClr val="000000"/>
              </a:buClr>
              <a:buSzPct val="100000"/>
              <a:buFont typeface="Arial"/>
              <a:buChar char="–"/>
            </a:pPr>
            <a:r>
              <a:rPr lang="en-US" sz="2600" dirty="0">
                <a:effectLst/>
                <a:ea typeface="Aptos" panose="020B0004020202020204" pitchFamily="34" charset="0"/>
                <a:cs typeface="Aptos" panose="020B0004020202020204" pitchFamily="34" charset="0"/>
              </a:rPr>
              <a:t>Adjusted salaries and benefits as needed</a:t>
            </a:r>
          </a:p>
          <a:p>
            <a:pPr marL="742950" marR="0" lvl="1" indent="-247650" algn="l" rtl="0">
              <a:spcBef>
                <a:spcPts val="480"/>
              </a:spcBef>
              <a:spcAft>
                <a:spcPts val="0"/>
              </a:spcAft>
              <a:buClr>
                <a:srgbClr val="000000"/>
              </a:buClr>
              <a:buSzPct val="100000"/>
              <a:buFont typeface="Arial"/>
              <a:buChar char="–"/>
            </a:pPr>
            <a:endParaRPr lang="en-US" sz="2600" dirty="0">
              <a:ea typeface="Aptos" panose="020B0004020202020204" pitchFamily="34" charset="0"/>
              <a:cs typeface="Aptos" panose="020B0004020202020204" pitchFamily="34" charset="0"/>
            </a:endParaRPr>
          </a:p>
          <a:p>
            <a:pPr marL="742950" marR="0" lvl="1" indent="-247650" algn="l" rtl="0">
              <a:spcBef>
                <a:spcPts val="480"/>
              </a:spcBef>
              <a:spcAft>
                <a:spcPts val="0"/>
              </a:spcAft>
              <a:buClr>
                <a:srgbClr val="000000"/>
              </a:buClr>
              <a:buSzPct val="100000"/>
              <a:buFont typeface="Arial"/>
              <a:buChar char="–"/>
            </a:pPr>
            <a:r>
              <a:rPr lang="en-US" sz="2600" dirty="0" err="1">
                <a:effectLst/>
                <a:ea typeface="Aptos" panose="020B0004020202020204" pitchFamily="34" charset="0"/>
                <a:cs typeface="Aptos" panose="020B0004020202020204" pitchFamily="34" charset="0"/>
              </a:rPr>
              <a:t>Salarios</a:t>
            </a:r>
            <a:r>
              <a:rPr lang="en-US" sz="2600" dirty="0">
                <a:effectLst/>
                <a:ea typeface="Aptos" panose="020B0004020202020204" pitchFamily="34" charset="0"/>
                <a:cs typeface="Aptos" panose="020B0004020202020204" pitchFamily="34" charset="0"/>
              </a:rPr>
              <a:t> y </a:t>
            </a:r>
            <a:r>
              <a:rPr lang="en-US" sz="2600" dirty="0" err="1">
                <a:effectLst/>
                <a:ea typeface="Aptos" panose="020B0004020202020204" pitchFamily="34" charset="0"/>
                <a:cs typeface="Aptos" panose="020B0004020202020204" pitchFamily="34" charset="0"/>
              </a:rPr>
              <a:t>beneficios</a:t>
            </a:r>
            <a:r>
              <a:rPr lang="en-US" sz="2600" dirty="0">
                <a:effectLst/>
                <a:ea typeface="Aptos" panose="020B0004020202020204" pitchFamily="34" charset="0"/>
                <a:cs typeface="Aptos" panose="020B0004020202020204" pitchFamily="34" charset="0"/>
              </a:rPr>
              <a:t> </a:t>
            </a:r>
            <a:r>
              <a:rPr lang="en-US" sz="2600" dirty="0" err="1">
                <a:effectLst/>
                <a:ea typeface="Aptos" panose="020B0004020202020204" pitchFamily="34" charset="0"/>
                <a:cs typeface="Aptos" panose="020B0004020202020204" pitchFamily="34" charset="0"/>
              </a:rPr>
              <a:t>ajustados</a:t>
            </a:r>
            <a:r>
              <a:rPr lang="en-US" sz="2600" dirty="0">
                <a:effectLst/>
                <a:ea typeface="Aptos" panose="020B0004020202020204" pitchFamily="34" charset="0"/>
                <a:cs typeface="Aptos" panose="020B0004020202020204" pitchFamily="34" charset="0"/>
              </a:rPr>
              <a:t> </a:t>
            </a:r>
            <a:r>
              <a:rPr lang="en-US" sz="2600" dirty="0" err="1">
                <a:effectLst/>
                <a:ea typeface="Aptos" panose="020B0004020202020204" pitchFamily="34" charset="0"/>
                <a:cs typeface="Aptos" panose="020B0004020202020204" pitchFamily="34" charset="0"/>
              </a:rPr>
              <a:t>segun</a:t>
            </a:r>
            <a:r>
              <a:rPr lang="en-US" sz="2600" dirty="0">
                <a:effectLst/>
                <a:ea typeface="Aptos" panose="020B0004020202020204" pitchFamily="34" charset="0"/>
                <a:cs typeface="Aptos" panose="020B0004020202020204" pitchFamily="34" charset="0"/>
              </a:rPr>
              <a:t> sea </a:t>
            </a:r>
            <a:r>
              <a:rPr lang="en-US" sz="2600" dirty="0" err="1">
                <a:effectLst/>
                <a:ea typeface="Aptos" panose="020B0004020202020204" pitchFamily="34" charset="0"/>
                <a:cs typeface="Aptos" panose="020B0004020202020204" pitchFamily="34" charset="0"/>
              </a:rPr>
              <a:t>necesario</a:t>
            </a:r>
            <a:endParaRPr lang="en-US" sz="2600" dirty="0">
              <a:effectLst/>
              <a:ea typeface="Aptos" panose="020B0004020202020204" pitchFamily="34" charset="0"/>
              <a:cs typeface="Aptos" panose="020B0004020202020204" pitchFamily="34" charset="0"/>
            </a:endParaRPr>
          </a:p>
          <a:p>
            <a:pPr marL="742950" marR="0" lvl="1" indent="-247650" algn="l" rtl="0">
              <a:spcBef>
                <a:spcPts val="480"/>
              </a:spcBef>
              <a:spcAft>
                <a:spcPts val="0"/>
              </a:spcAft>
              <a:buClr>
                <a:srgbClr val="000000"/>
              </a:buClr>
              <a:buSzPct val="100000"/>
              <a:buFont typeface="Arial"/>
              <a:buChar char="–"/>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742950" marR="0" lvl="1" indent="-247650" algn="l" rtl="0">
              <a:spcBef>
                <a:spcPts val="480"/>
              </a:spcBef>
              <a:spcAft>
                <a:spcPts val="0"/>
              </a:spcAft>
              <a:buClr>
                <a:srgbClr val="000000"/>
              </a:buClr>
              <a:buSzPct val="100000"/>
              <a:buFont typeface="Arial"/>
              <a:buChar char="–"/>
            </a:pPr>
            <a:endParaRPr lang="en-US" sz="1800" b="0" i="1" u="none" strike="noStrike" cap="none" dirty="0">
              <a:latin typeface="Arial"/>
              <a:ea typeface="Arial"/>
              <a:cs typeface="Arial"/>
              <a:sym typeface="Arial"/>
            </a:endParaRPr>
          </a:p>
          <a:p>
            <a:endParaRPr lang="en-US" dirty="0"/>
          </a:p>
        </p:txBody>
      </p:sp>
    </p:spTree>
    <p:extLst>
      <p:ext uri="{BB962C8B-B14F-4D97-AF65-F5344CB8AC3E}">
        <p14:creationId xmlns:p14="http://schemas.microsoft.com/office/powerpoint/2010/main" val="1294082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572493" y="238539"/>
            <a:ext cx="11018520" cy="1434415"/>
          </a:xfrm>
        </p:spPr>
        <p:txBody>
          <a:bodyPr anchor="b">
            <a:normAutofit fontScale="90000"/>
          </a:bodyPr>
          <a:lstStyle/>
          <a:p>
            <a:r>
              <a:rPr lang="en-US" sz="5400" b="1" dirty="0">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sz="5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id="{AE046A06-B102-FD28-6084-5EAEE1984EB2}"/>
              </a:ext>
            </a:extLst>
          </p:cNvPr>
          <p:cNvSpPr txBox="1"/>
          <p:nvPr/>
        </p:nvSpPr>
        <p:spPr>
          <a:xfrm>
            <a:off x="11281012" y="501493"/>
            <a:ext cx="184731" cy="369332"/>
          </a:xfrm>
          <a:prstGeom prst="rect">
            <a:avLst/>
          </a:prstGeom>
          <a:noFill/>
        </p:spPr>
        <p:txBody>
          <a:bodyPr wrap="none" rtlCol="0">
            <a:spAutoFit/>
          </a:bodyPr>
          <a:lstStyle/>
          <a:p>
            <a:endParaRPr lang="en-US" dirty="0"/>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idx="1"/>
          </p:nvPr>
        </p:nvGraphicFramePr>
        <p:xfrm>
          <a:off x="572493" y="2071316"/>
          <a:ext cx="10614620" cy="41191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5243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572492" y="238539"/>
            <a:ext cx="11151745" cy="1434415"/>
          </a:xfrm>
        </p:spPr>
        <p:txBody>
          <a:bodyPr anchor="b">
            <a:normAutofit fontScale="90000"/>
          </a:bodyPr>
          <a:lstStyle/>
          <a:p>
            <a:r>
              <a:rPr lang="en-US" sz="5400" b="1" dirty="0" err="1">
                <a:effectLst/>
                <a:latin typeface="Tahoma" panose="020B0604030504040204" pitchFamily="34" charset="0"/>
                <a:ea typeface="Tahoma" panose="020B0604030504040204" pitchFamily="34" charset="0"/>
                <a:cs typeface="Tahoma" panose="020B0604030504040204" pitchFamily="34" charset="0"/>
              </a:rPr>
              <a:t>Requisitos</a:t>
            </a:r>
            <a:r>
              <a:rPr lang="en-US" sz="5400" b="1" dirty="0">
                <a:effectLst/>
                <a:latin typeface="Tahoma" panose="020B0604030504040204" pitchFamily="34" charset="0"/>
                <a:ea typeface="Tahoma" panose="020B0604030504040204" pitchFamily="34" charset="0"/>
                <a:cs typeface="Tahoma" panose="020B0604030504040204" pitchFamily="34" charset="0"/>
              </a:rPr>
              <a:t> de </a:t>
            </a:r>
            <a:r>
              <a:rPr lang="en-US" sz="5400" b="1" dirty="0" err="1">
                <a:effectLst/>
                <a:latin typeface="Tahoma" panose="020B0604030504040204" pitchFamily="34" charset="0"/>
                <a:ea typeface="Tahoma" panose="020B0604030504040204" pitchFamily="34" charset="0"/>
                <a:cs typeface="Tahoma" panose="020B0604030504040204" pitchFamily="34" charset="0"/>
              </a:rPr>
              <a:t>una</a:t>
            </a:r>
            <a:r>
              <a:rPr lang="en-US" sz="5400" b="1" dirty="0">
                <a:effectLst/>
                <a:latin typeface="Tahoma" panose="020B0604030504040204" pitchFamily="34" charset="0"/>
                <a:ea typeface="Tahoma" panose="020B0604030504040204" pitchFamily="34" charset="0"/>
                <a:cs typeface="Tahoma" panose="020B0604030504040204" pitchFamily="34" charset="0"/>
              </a:rPr>
              <a:t> </a:t>
            </a:r>
            <a:r>
              <a:rPr lang="en-US" sz="5400" b="1" dirty="0" err="1">
                <a:effectLst/>
                <a:latin typeface="Tahoma" panose="020B0604030504040204" pitchFamily="34" charset="0"/>
                <a:ea typeface="Tahoma" panose="020B0604030504040204" pitchFamily="34" charset="0"/>
                <a:cs typeface="Tahoma" panose="020B0604030504040204" pitchFamily="34" charset="0"/>
              </a:rPr>
              <a:t>escuela</a:t>
            </a:r>
            <a:r>
              <a:rPr lang="en-US" sz="5400" b="1" dirty="0">
                <a:effectLst/>
                <a:latin typeface="Tahoma" panose="020B0604030504040204" pitchFamily="34" charset="0"/>
                <a:ea typeface="Tahoma" panose="020B0604030504040204" pitchFamily="34" charset="0"/>
                <a:cs typeface="Tahoma" panose="020B0604030504040204" pitchFamily="34" charset="0"/>
              </a:rPr>
              <a:t> de </a:t>
            </a:r>
            <a:r>
              <a:rPr lang="en-US" sz="5400" b="1" dirty="0" err="1">
                <a:effectLst/>
                <a:latin typeface="Tahoma" panose="020B0604030504040204" pitchFamily="34" charset="0"/>
                <a:ea typeface="Tahoma" panose="020B0604030504040204" pitchFamily="34" charset="0"/>
                <a:cs typeface="Tahoma" panose="020B0604030504040204" pitchFamily="34" charset="0"/>
              </a:rPr>
              <a:t>Título</a:t>
            </a:r>
            <a:r>
              <a:rPr lang="en-US" sz="5400" b="1" dirty="0">
                <a:effectLst/>
                <a:latin typeface="Tahoma" panose="020B0604030504040204" pitchFamily="34" charset="0"/>
                <a:ea typeface="Tahoma" panose="020B0604030504040204" pitchFamily="34" charset="0"/>
                <a:cs typeface="Tahoma" panose="020B0604030504040204" pitchFamily="34" charset="0"/>
              </a:rPr>
              <a:t> I</a:t>
            </a:r>
            <a:endParaRPr lang="en-US" sz="5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dirty="0"/>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idx="1"/>
          </p:nvPr>
        </p:nvGraphicFramePr>
        <p:xfrm>
          <a:off x="572493" y="2071316"/>
          <a:ext cx="10614620" cy="41191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41393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p:txBody>
          <a:bodyPr anchor="b">
            <a:noAutofit/>
          </a:bodyPr>
          <a:lstStyle/>
          <a:p>
            <a:r>
              <a:rPr lang="en-US" b="1" dirty="0">
                <a:latin typeface="Tahoma" panose="020B0604030504040204" pitchFamily="34" charset="0"/>
                <a:ea typeface="Tahoma" panose="020B0604030504040204" pitchFamily="34" charset="0"/>
                <a:cs typeface="Tahoma" panose="020B0604030504040204" pitchFamily="34" charset="0"/>
              </a:rPr>
              <a:t>Parent and Family Engagement Policy</a:t>
            </a:r>
          </a:p>
        </p:txBody>
      </p:sp>
      <p:pic>
        <p:nvPicPr>
          <p:cNvPr id="5" name="Content Placeholder 4" descr="A document with text and images&#10;&#10;Description automatically generated">
            <a:extLst>
              <a:ext uri="{FF2B5EF4-FFF2-40B4-BE49-F238E27FC236}">
                <a16:creationId xmlns:a16="http://schemas.microsoft.com/office/drawing/2014/main" id="{0CDBAA1F-4F5F-9AC3-7C61-99DD48038FF0}"/>
              </a:ext>
            </a:extLst>
          </p:cNvPr>
          <p:cNvPicPr>
            <a:picLocks noGrp="1" noChangeAspect="1"/>
          </p:cNvPicPr>
          <p:nvPr>
            <p:ph sz="half" idx="1"/>
          </p:nvPr>
        </p:nvPicPr>
        <p:blipFill>
          <a:blip r:embed="rId3"/>
          <a:stretch>
            <a:fillRect/>
          </a:stretch>
        </p:blipFill>
        <p:spPr>
          <a:xfrm>
            <a:off x="1262422" y="1845884"/>
            <a:ext cx="4333156" cy="4310819"/>
          </a:xfrm>
        </p:spPr>
      </p:pic>
      <p:pic>
        <p:nvPicPr>
          <p:cNvPr id="6" name="Picture 6" descr="A blue and white document with text&#10;&#10;Description automatically generated">
            <a:extLst>
              <a:ext uri="{FF2B5EF4-FFF2-40B4-BE49-F238E27FC236}">
                <a16:creationId xmlns:a16="http://schemas.microsoft.com/office/drawing/2014/main" id="{1DA36083-5748-FDD1-5FCD-4F7492632134}"/>
              </a:ext>
            </a:extLst>
          </p:cNvPr>
          <p:cNvPicPr>
            <a:picLocks noGrp="1" noChangeAspect="1"/>
          </p:cNvPicPr>
          <p:nvPr>
            <p:ph sz="half" idx="2"/>
          </p:nvPr>
        </p:nvPicPr>
        <p:blipFill>
          <a:blip r:embed="rId4"/>
          <a:stretch>
            <a:fillRect/>
          </a:stretch>
        </p:blipFill>
        <p:spPr>
          <a:xfrm>
            <a:off x="6620759" y="1825625"/>
            <a:ext cx="4284480" cy="4351338"/>
          </a:xfrm>
        </p:spPr>
      </p:pic>
    </p:spTree>
    <p:extLst>
      <p:ext uri="{BB962C8B-B14F-4D97-AF65-F5344CB8AC3E}">
        <p14:creationId xmlns:p14="http://schemas.microsoft.com/office/powerpoint/2010/main" val="2931338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EFAC3-FC36-7975-56F4-E9CBE0D8AFA8}"/>
              </a:ext>
            </a:extLst>
          </p:cNvPr>
          <p:cNvSpPr>
            <a:spLocks noGrp="1"/>
          </p:cNvSpPr>
          <p:nvPr>
            <p:ph type="title"/>
          </p:nvPr>
        </p:nvSpPr>
        <p:spPr>
          <a:xfrm>
            <a:off x="677334" y="609600"/>
            <a:ext cx="8596668" cy="1320800"/>
          </a:xfrm>
        </p:spPr>
        <p:txBody>
          <a:bodyPr anchor="t">
            <a:normAutofit/>
          </a:bodyPr>
          <a:lstStyle/>
          <a:p>
            <a:r>
              <a:rPr lang="en-US"/>
              <a:t>Family Engagement</a:t>
            </a:r>
            <a:endParaRPr lang="en-US" dirty="0"/>
          </a:p>
        </p:txBody>
      </p:sp>
      <p:pic>
        <p:nvPicPr>
          <p:cNvPr id="5" name="Picture 4">
            <a:extLst>
              <a:ext uri="{FF2B5EF4-FFF2-40B4-BE49-F238E27FC236}">
                <a16:creationId xmlns:a16="http://schemas.microsoft.com/office/drawing/2014/main" id="{4F28D31B-22A6-481D-2A43-14272D124348}"/>
              </a:ext>
            </a:extLst>
          </p:cNvPr>
          <p:cNvPicPr>
            <a:picLocks noChangeAspect="1"/>
          </p:cNvPicPr>
          <p:nvPr/>
        </p:nvPicPr>
        <p:blipFill>
          <a:blip r:embed="rId3"/>
          <a:stretch>
            <a:fillRect/>
          </a:stretch>
        </p:blipFill>
        <p:spPr>
          <a:xfrm>
            <a:off x="817474" y="2159331"/>
            <a:ext cx="2915973" cy="2509093"/>
          </a:xfrm>
          <a:prstGeom prst="rect">
            <a:avLst/>
          </a:prstGeom>
        </p:spPr>
      </p:pic>
      <p:sp>
        <p:nvSpPr>
          <p:cNvPr id="3" name="Content Placeholder 2">
            <a:extLst>
              <a:ext uri="{FF2B5EF4-FFF2-40B4-BE49-F238E27FC236}">
                <a16:creationId xmlns:a16="http://schemas.microsoft.com/office/drawing/2014/main" id="{DCC8F875-D3DC-C5BF-50F3-D24247DD1E71}"/>
              </a:ext>
            </a:extLst>
          </p:cNvPr>
          <p:cNvSpPr>
            <a:spLocks noGrp="1"/>
          </p:cNvSpPr>
          <p:nvPr>
            <p:ph idx="1"/>
          </p:nvPr>
        </p:nvSpPr>
        <p:spPr>
          <a:xfrm>
            <a:off x="3960290" y="1554799"/>
            <a:ext cx="5823790" cy="4971731"/>
          </a:xfrm>
        </p:spPr>
        <p:txBody>
          <a:bodyPr>
            <a:normAutofit lnSpcReduction="10000"/>
          </a:bodyPr>
          <a:lstStyle/>
          <a:p>
            <a:pPr marL="365760" marR="0" lvl="0" indent="-264160" rtl="0">
              <a:spcBef>
                <a:spcPts val="0"/>
              </a:spcBef>
              <a:spcAft>
                <a:spcPts val="0"/>
              </a:spcAft>
              <a:buClr>
                <a:schemeClr val="accent1"/>
              </a:buClr>
              <a:buSzPct val="25000"/>
              <a:buFont typeface="Noto Symbol"/>
              <a:buNone/>
            </a:pPr>
            <a:r>
              <a:rPr lang="en-US" sz="2400" b="1" dirty="0">
                <a:latin typeface="Rambla"/>
                <a:ea typeface="Rambla"/>
                <a:cs typeface="Rambla"/>
                <a:sym typeface="Rambla"/>
              </a:rPr>
              <a:t>Volunteers/</a:t>
            </a:r>
            <a:r>
              <a:rPr lang="en-US" sz="2400" b="1" dirty="0" err="1">
                <a:latin typeface="Rambla"/>
                <a:ea typeface="Rambla"/>
                <a:cs typeface="Rambla"/>
                <a:sym typeface="Rambla"/>
              </a:rPr>
              <a:t>Voluntarios</a:t>
            </a:r>
            <a:endParaRPr lang="en-US" sz="2400" b="1" dirty="0">
              <a:latin typeface="Rambla"/>
              <a:ea typeface="Rambla"/>
              <a:cs typeface="Rambla"/>
              <a:sym typeface="Rambla"/>
            </a:endParaRPr>
          </a:p>
          <a:p>
            <a:pPr marL="457200">
              <a:spcBef>
                <a:spcPts val="0"/>
              </a:spcBef>
              <a:buClr>
                <a:schemeClr val="dk1"/>
              </a:buClr>
              <a:buSzPct val="100000"/>
              <a:buFont typeface="Arial" panose="020B0604020202020204" pitchFamily="34" charset="0"/>
              <a:buChar char="•"/>
            </a:pPr>
            <a:r>
              <a:rPr lang="en-US" sz="2400" dirty="0">
                <a:latin typeface="Rambla"/>
                <a:ea typeface="Rambla"/>
                <a:cs typeface="Rambla"/>
                <a:sym typeface="Rambla"/>
              </a:rPr>
              <a:t>All applications must be turned in at least 3 weeks in advance for clearance.</a:t>
            </a:r>
          </a:p>
          <a:p>
            <a:pPr marL="457200">
              <a:spcBef>
                <a:spcPts val="0"/>
              </a:spcBef>
              <a:buClr>
                <a:schemeClr val="dk1"/>
              </a:buClr>
              <a:buSzPct val="100000"/>
              <a:buFont typeface="Arial" panose="020B0604020202020204" pitchFamily="34" charset="0"/>
              <a:buChar char="•"/>
            </a:pPr>
            <a:r>
              <a:rPr lang="en-US" sz="2400" dirty="0">
                <a:latin typeface="Rambla"/>
                <a:ea typeface="Rambla"/>
                <a:cs typeface="Rambla"/>
                <a:sym typeface="Rambla"/>
              </a:rPr>
              <a:t>Las </a:t>
            </a:r>
            <a:r>
              <a:rPr lang="en-US" sz="2400" dirty="0" err="1">
                <a:latin typeface="Rambla"/>
                <a:ea typeface="Rambla"/>
                <a:cs typeface="Rambla"/>
                <a:sym typeface="Rambla"/>
              </a:rPr>
              <a:t>aplicaciones</a:t>
            </a:r>
            <a:r>
              <a:rPr lang="en-US" sz="2400" dirty="0">
                <a:latin typeface="Rambla"/>
                <a:ea typeface="Rambla"/>
                <a:cs typeface="Rambla"/>
                <a:sym typeface="Rambla"/>
              </a:rPr>
              <a:t> </a:t>
            </a:r>
            <a:r>
              <a:rPr lang="en-US" sz="2400" dirty="0" err="1">
                <a:latin typeface="Rambla"/>
                <a:ea typeface="Rambla"/>
                <a:cs typeface="Rambla"/>
                <a:sym typeface="Rambla"/>
              </a:rPr>
              <a:t>deben</a:t>
            </a:r>
            <a:r>
              <a:rPr lang="en-US" sz="2400" dirty="0">
                <a:latin typeface="Rambla"/>
                <a:ea typeface="Rambla"/>
                <a:cs typeface="Rambla"/>
                <a:sym typeface="Rambla"/>
              </a:rPr>
              <a:t> ser </a:t>
            </a:r>
            <a:r>
              <a:rPr lang="en-US" sz="2400" dirty="0" err="1">
                <a:latin typeface="Rambla"/>
                <a:ea typeface="Rambla"/>
                <a:cs typeface="Rambla"/>
                <a:sym typeface="Rambla"/>
              </a:rPr>
              <a:t>entregadas</a:t>
            </a:r>
            <a:r>
              <a:rPr lang="en-US" sz="2400" dirty="0">
                <a:latin typeface="Rambla"/>
                <a:ea typeface="Rambla"/>
                <a:cs typeface="Rambla"/>
                <a:sym typeface="Rambla"/>
              </a:rPr>
              <a:t> con 3 </a:t>
            </a:r>
            <a:r>
              <a:rPr lang="en-US" sz="2400" dirty="0" err="1">
                <a:latin typeface="Rambla"/>
                <a:ea typeface="Rambla"/>
                <a:cs typeface="Rambla"/>
                <a:sym typeface="Rambla"/>
              </a:rPr>
              <a:t>semanas</a:t>
            </a:r>
            <a:r>
              <a:rPr lang="en-US" sz="2400" dirty="0">
                <a:latin typeface="Rambla"/>
                <a:ea typeface="Rambla"/>
                <a:cs typeface="Rambla"/>
                <a:sym typeface="Rambla"/>
              </a:rPr>
              <a:t> de </a:t>
            </a:r>
            <a:r>
              <a:rPr lang="en-US" sz="2400" dirty="0" err="1">
                <a:latin typeface="Rambla"/>
                <a:ea typeface="Rambla"/>
                <a:cs typeface="Rambla"/>
                <a:sym typeface="Rambla"/>
              </a:rPr>
              <a:t>anticipacion</a:t>
            </a:r>
            <a:r>
              <a:rPr lang="en-US" sz="2400" dirty="0">
                <a:latin typeface="Rambla"/>
                <a:ea typeface="Rambla"/>
                <a:cs typeface="Rambla"/>
                <a:sym typeface="Rambla"/>
              </a:rPr>
              <a:t>.</a:t>
            </a:r>
          </a:p>
          <a:p>
            <a:pPr marL="114300" indent="0">
              <a:spcBef>
                <a:spcPts val="0"/>
              </a:spcBef>
              <a:buClr>
                <a:schemeClr val="dk1"/>
              </a:buClr>
              <a:buSzPct val="100000"/>
              <a:buNone/>
            </a:pPr>
            <a:endParaRPr lang="en-US" sz="2400" b="1" dirty="0">
              <a:latin typeface="Rambla"/>
              <a:ea typeface="Rambla"/>
              <a:cs typeface="Rambla"/>
              <a:sym typeface="Rambla"/>
            </a:endParaRPr>
          </a:p>
          <a:p>
            <a:pPr marL="114300" indent="0">
              <a:spcBef>
                <a:spcPts val="0"/>
              </a:spcBef>
              <a:buClr>
                <a:schemeClr val="dk1"/>
              </a:buClr>
              <a:buSzPct val="100000"/>
              <a:buNone/>
            </a:pPr>
            <a:r>
              <a:rPr lang="en-US" sz="2400" b="1" dirty="0">
                <a:latin typeface="Rambla"/>
                <a:ea typeface="Rambla"/>
                <a:cs typeface="Rambla"/>
                <a:sym typeface="Rambla"/>
              </a:rPr>
              <a:t>Coffee and Conversations/Café y </a:t>
            </a:r>
            <a:r>
              <a:rPr lang="en-US" sz="2400" b="1" dirty="0" err="1">
                <a:latin typeface="Rambla"/>
                <a:ea typeface="Rambla"/>
                <a:cs typeface="Rambla"/>
                <a:sym typeface="Rambla"/>
              </a:rPr>
              <a:t>Conversaciones</a:t>
            </a:r>
            <a:endParaRPr lang="en-US" sz="2400" b="1" dirty="0">
              <a:latin typeface="Rambla"/>
              <a:ea typeface="Rambla"/>
              <a:cs typeface="Rambla"/>
              <a:sym typeface="Rambla"/>
            </a:endParaRPr>
          </a:p>
          <a:p>
            <a:pPr marL="457200">
              <a:spcBef>
                <a:spcPts val="0"/>
              </a:spcBef>
              <a:buClr>
                <a:schemeClr val="dk1"/>
              </a:buClr>
              <a:buSzPct val="100000"/>
              <a:buFont typeface="Arial" panose="020B0604020202020204" pitchFamily="34" charset="0"/>
              <a:buChar char="•"/>
            </a:pPr>
            <a:r>
              <a:rPr lang="en-US" sz="2400" dirty="0">
                <a:latin typeface="Rambla"/>
                <a:ea typeface="Rambla"/>
                <a:cs typeface="Rambla"/>
                <a:sym typeface="Rambla"/>
              </a:rPr>
              <a:t>Dates will be coming in September. </a:t>
            </a:r>
          </a:p>
          <a:p>
            <a:pPr marL="457200">
              <a:spcBef>
                <a:spcPts val="0"/>
              </a:spcBef>
              <a:buClr>
                <a:schemeClr val="dk1"/>
              </a:buClr>
              <a:buSzPct val="100000"/>
              <a:buFont typeface="Arial" panose="020B0604020202020204" pitchFamily="34" charset="0"/>
              <a:buChar char="•"/>
            </a:pPr>
            <a:r>
              <a:rPr kumimoji="0" lang="es-ES" altLang="en-US" sz="2400" i="0" u="none" strike="noStrike" cap="none" normalizeH="0" baseline="0" dirty="0">
                <a:ln>
                  <a:noFill/>
                </a:ln>
                <a:effectLst/>
                <a:latin typeface="Rambla"/>
              </a:rPr>
              <a:t>Las fechas llegarán para finales de septiembre. </a:t>
            </a:r>
          </a:p>
          <a:p>
            <a:pPr marL="114300" indent="0">
              <a:spcBef>
                <a:spcPts val="0"/>
              </a:spcBef>
              <a:buClr>
                <a:schemeClr val="dk1"/>
              </a:buClr>
              <a:buSzPct val="100000"/>
              <a:buNone/>
            </a:pPr>
            <a:endParaRPr lang="en-US" sz="2400" b="1" dirty="0">
              <a:latin typeface="Rambla"/>
              <a:ea typeface="Rambla"/>
              <a:cs typeface="Rambla"/>
              <a:sym typeface="Rambla"/>
            </a:endParaRPr>
          </a:p>
          <a:p>
            <a:pPr marL="114300" indent="0">
              <a:spcBef>
                <a:spcPts val="0"/>
              </a:spcBef>
              <a:buClr>
                <a:schemeClr val="dk1"/>
              </a:buClr>
              <a:buSzPct val="100000"/>
              <a:buNone/>
            </a:pPr>
            <a:r>
              <a:rPr lang="en-US" sz="2400" dirty="0">
                <a:latin typeface="Rambla"/>
                <a:ea typeface="Rambla"/>
                <a:cs typeface="Rambla"/>
                <a:sym typeface="Rambla"/>
              </a:rPr>
              <a:t>Contact Person: Hailey Pitts</a:t>
            </a:r>
          </a:p>
          <a:p>
            <a:pPr marL="114300" indent="0">
              <a:spcBef>
                <a:spcPts val="0"/>
              </a:spcBef>
              <a:buClr>
                <a:schemeClr val="dk1"/>
              </a:buClr>
              <a:buSzPct val="100000"/>
              <a:buNone/>
            </a:pPr>
            <a:endParaRPr lang="en-US" b="1" dirty="0">
              <a:latin typeface="Rambla"/>
              <a:ea typeface="Rambla"/>
              <a:cs typeface="Rambla"/>
              <a:sym typeface="Rambla"/>
            </a:endParaRPr>
          </a:p>
          <a:p>
            <a:pPr marL="114300" indent="0">
              <a:spcBef>
                <a:spcPts val="0"/>
              </a:spcBef>
              <a:buClr>
                <a:schemeClr val="dk1"/>
              </a:buClr>
              <a:buSzPct val="100000"/>
              <a:buNone/>
            </a:pPr>
            <a:r>
              <a:rPr lang="en-US" b="1" dirty="0">
                <a:latin typeface="Rambla"/>
                <a:ea typeface="Rambla"/>
                <a:cs typeface="Rambla"/>
                <a:sym typeface="Rambla"/>
              </a:rPr>
              <a:t>	</a:t>
            </a:r>
          </a:p>
          <a:p>
            <a:pPr marL="114300" marR="0" lvl="0" indent="0" rtl="0">
              <a:spcBef>
                <a:spcPts val="0"/>
              </a:spcBef>
              <a:spcAft>
                <a:spcPts val="0"/>
              </a:spcAft>
              <a:buClr>
                <a:schemeClr val="dk1"/>
              </a:buClr>
              <a:buSzPct val="100000"/>
              <a:buNone/>
            </a:pPr>
            <a:endParaRPr lang="en-US" b="1" dirty="0">
              <a:latin typeface="Rambla"/>
              <a:ea typeface="Rambla"/>
              <a:cs typeface="Rambla"/>
              <a:sym typeface="Rambla"/>
            </a:endParaRPr>
          </a:p>
          <a:p>
            <a:endParaRPr lang="en-US" dirty="0"/>
          </a:p>
        </p:txBody>
      </p:sp>
    </p:spTree>
    <p:extLst>
      <p:ext uri="{BB962C8B-B14F-4D97-AF65-F5344CB8AC3E}">
        <p14:creationId xmlns:p14="http://schemas.microsoft.com/office/powerpoint/2010/main" val="211420894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730</TotalTime>
  <Words>2230</Words>
  <Application>Microsoft Office PowerPoint</Application>
  <PresentationFormat>Widescreen</PresentationFormat>
  <Paragraphs>259</Paragraphs>
  <Slides>23</Slides>
  <Notes>23</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23</vt:i4>
      </vt:variant>
    </vt:vector>
  </HeadingPairs>
  <TitlesOfParts>
    <vt:vector size="38" baseType="lpstr">
      <vt:lpstr>Aptos</vt:lpstr>
      <vt:lpstr>Arial</vt:lpstr>
      <vt:lpstr>Berlin Sans FB</vt:lpstr>
      <vt:lpstr>Calibri</vt:lpstr>
      <vt:lpstr>Franklin Gothic Demi</vt:lpstr>
      <vt:lpstr>Futura Medium</vt:lpstr>
      <vt:lpstr>Noto Symbol</vt:lpstr>
      <vt:lpstr>Quintessential</vt:lpstr>
      <vt:lpstr>Rambla</vt:lpstr>
      <vt:lpstr>Symbol</vt:lpstr>
      <vt:lpstr>Tahoma</vt:lpstr>
      <vt:lpstr>Times New Roman</vt:lpstr>
      <vt:lpstr>Trebuchet MS</vt:lpstr>
      <vt:lpstr>Wingdings 3</vt:lpstr>
      <vt:lpstr>Facet</vt:lpstr>
      <vt:lpstr>PowerPoint Presentation</vt:lpstr>
      <vt:lpstr>Introductions</vt:lpstr>
      <vt:lpstr>Overview of Title I</vt:lpstr>
      <vt:lpstr>Sinopsus del título I​</vt:lpstr>
      <vt:lpstr>Title I Funds Los fondos de Título I</vt:lpstr>
      <vt:lpstr>Requirements of a Title I School</vt:lpstr>
      <vt:lpstr>Requisitos de una escuela de Título I</vt:lpstr>
      <vt:lpstr>Parent and Family Engagement Policy</vt:lpstr>
      <vt:lpstr>Family Engagement</vt:lpstr>
      <vt:lpstr>Parents’ Right-to-Know – School Level</vt:lpstr>
      <vt:lpstr>El derecho a saber de los padres-nivel escolar</vt:lpstr>
      <vt:lpstr>PowerPoint Presentation</vt:lpstr>
      <vt:lpstr>PowerPoint Presentation</vt:lpstr>
      <vt:lpstr>Interventions/ Intervenciones  </vt:lpstr>
      <vt:lpstr> School Performance Plan    Plan de Desempeño Escolar</vt:lpstr>
      <vt:lpstr>Assessments</vt:lpstr>
      <vt:lpstr>PowerPoint Presentation</vt:lpstr>
      <vt:lpstr>PowerPoint Presentation</vt:lpstr>
      <vt:lpstr>Conference Weeks </vt:lpstr>
      <vt:lpstr>PowerPoint Presentation</vt:lpstr>
      <vt:lpstr>PowerPoint Presentation</vt:lpstr>
      <vt:lpstr>Classrooms</vt:lpstr>
      <vt:lpstr>PowerPoint Presentation</vt:lpstr>
    </vt:vector>
  </TitlesOfParts>
  <Company>Washoe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Northon, Kristy</dc:creator>
  <cp:lastModifiedBy>Northon, Kristy</cp:lastModifiedBy>
  <cp:revision>31</cp:revision>
  <cp:lastPrinted>2024-08-15T20:33:58Z</cp:lastPrinted>
  <dcterms:created xsi:type="dcterms:W3CDTF">2022-08-25T18:47:36Z</dcterms:created>
  <dcterms:modified xsi:type="dcterms:W3CDTF">2024-08-16T15:33:37Z</dcterms:modified>
</cp:coreProperties>
</file>