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1"/>
  </p:sldMasterIdLst>
  <p:notesMasterIdLst>
    <p:notesMasterId r:id="rId25"/>
  </p:notesMasterIdLst>
  <p:sldIdLst>
    <p:sldId id="257" r:id="rId2"/>
    <p:sldId id="259" r:id="rId3"/>
    <p:sldId id="274" r:id="rId4"/>
    <p:sldId id="275" r:id="rId5"/>
    <p:sldId id="266" r:id="rId6"/>
    <p:sldId id="276" r:id="rId7"/>
    <p:sldId id="277" r:id="rId8"/>
    <p:sldId id="291" r:id="rId9"/>
    <p:sldId id="262" r:id="rId10"/>
    <p:sldId id="284" r:id="rId11"/>
    <p:sldId id="292" r:id="rId12"/>
    <p:sldId id="289" r:id="rId13"/>
    <p:sldId id="290" r:id="rId14"/>
    <p:sldId id="263" r:id="rId15"/>
    <p:sldId id="264" r:id="rId16"/>
    <p:sldId id="265" r:id="rId17"/>
    <p:sldId id="269" r:id="rId18"/>
    <p:sldId id="297" r:id="rId19"/>
    <p:sldId id="267" r:id="rId20"/>
    <p:sldId id="271" r:id="rId21"/>
    <p:sldId id="298" r:id="rId22"/>
    <p:sldId id="270" r:id="rId23"/>
    <p:sldId id="268" r:id="rId2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1" autoAdjust="0"/>
    <p:restoredTop sz="84000" autoAdjust="0"/>
  </p:normalViewPr>
  <p:slideViewPr>
    <p:cSldViewPr snapToGrid="0">
      <p:cViewPr varScale="1">
        <p:scale>
          <a:sx n="70" d="100"/>
          <a:sy n="70" d="100"/>
        </p:scale>
        <p:origin x="1133"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2E1DDB-580D-45CA-B345-D8F7C223C53E}" type="doc">
      <dgm:prSet loTypeId="urn:microsoft.com/office/officeart/2005/8/layout/hierarchy3" loCatId="hierarchy" qsTypeId="urn:microsoft.com/office/officeart/2005/8/quickstyle/simple4" qsCatId="simple" csTypeId="urn:microsoft.com/office/officeart/2005/8/colors/colorful1" csCatId="colorful"/>
      <dgm:spPr/>
      <dgm:t>
        <a:bodyPr/>
        <a:lstStyle/>
        <a:p>
          <a:endParaRPr lang="en-US"/>
        </a:p>
      </dgm:t>
    </dgm:pt>
    <dgm:pt modelId="{F2954C44-376A-460E-9015-6DF63FCF877F}">
      <dgm:prSet/>
      <dgm:spPr/>
      <dgm:t>
        <a:bodyPr/>
        <a:lstStyle/>
        <a:p>
          <a:r>
            <a:rPr lang="en-US"/>
            <a:t>Gladis Diaz, Principal</a:t>
          </a:r>
        </a:p>
      </dgm:t>
    </dgm:pt>
    <dgm:pt modelId="{9CBFB107-AAAD-46A8-A9B5-7788FBF31046}" type="parTrans" cxnId="{0579B15A-65EF-4203-A9C9-37806CE957D9}">
      <dgm:prSet/>
      <dgm:spPr/>
      <dgm:t>
        <a:bodyPr/>
        <a:lstStyle/>
        <a:p>
          <a:endParaRPr lang="en-US"/>
        </a:p>
      </dgm:t>
    </dgm:pt>
    <dgm:pt modelId="{3C483F31-8B88-4DC6-BD95-2A1D4A2CAB1D}" type="sibTrans" cxnId="{0579B15A-65EF-4203-A9C9-37806CE957D9}">
      <dgm:prSet/>
      <dgm:spPr/>
      <dgm:t>
        <a:bodyPr/>
        <a:lstStyle/>
        <a:p>
          <a:endParaRPr lang="en-US"/>
        </a:p>
      </dgm:t>
    </dgm:pt>
    <dgm:pt modelId="{A669D32A-0E62-41AB-B632-FD5510FABB1F}">
      <dgm:prSet/>
      <dgm:spPr/>
      <dgm:t>
        <a:bodyPr/>
        <a:lstStyle/>
        <a:p>
          <a:r>
            <a:rPr lang="en-US"/>
            <a:t>Kristy Northon, Assistant Principal</a:t>
          </a:r>
        </a:p>
      </dgm:t>
    </dgm:pt>
    <dgm:pt modelId="{01EEAB04-26D0-4F8D-BDC1-26FFFEB07BAA}" type="parTrans" cxnId="{8E09F096-B1D8-4A62-A983-970657BD7AB8}">
      <dgm:prSet/>
      <dgm:spPr/>
      <dgm:t>
        <a:bodyPr/>
        <a:lstStyle/>
        <a:p>
          <a:endParaRPr lang="en-US"/>
        </a:p>
      </dgm:t>
    </dgm:pt>
    <dgm:pt modelId="{37E25755-7DFB-4882-B714-46771847317C}" type="sibTrans" cxnId="{8E09F096-B1D8-4A62-A983-970657BD7AB8}">
      <dgm:prSet/>
      <dgm:spPr/>
      <dgm:t>
        <a:bodyPr/>
        <a:lstStyle/>
        <a:p>
          <a:endParaRPr lang="en-US"/>
        </a:p>
      </dgm:t>
    </dgm:pt>
    <dgm:pt modelId="{6F987343-9B0A-4A85-A94C-D97FB6843FB1}">
      <dgm:prSet/>
      <dgm:spPr/>
      <dgm:t>
        <a:bodyPr/>
        <a:lstStyle/>
        <a:p>
          <a:r>
            <a:rPr lang="en-US"/>
            <a:t>Nicole Sibillia, Dean</a:t>
          </a:r>
        </a:p>
      </dgm:t>
    </dgm:pt>
    <dgm:pt modelId="{996A7291-A18E-4E0E-AA2A-129C7797F25D}" type="parTrans" cxnId="{7D635EEF-84C2-4023-893E-C6E68E471F89}">
      <dgm:prSet/>
      <dgm:spPr/>
      <dgm:t>
        <a:bodyPr/>
        <a:lstStyle/>
        <a:p>
          <a:endParaRPr lang="en-US"/>
        </a:p>
      </dgm:t>
    </dgm:pt>
    <dgm:pt modelId="{580D4563-17A8-4127-960B-D603A946C43A}" type="sibTrans" cxnId="{7D635EEF-84C2-4023-893E-C6E68E471F89}">
      <dgm:prSet/>
      <dgm:spPr/>
      <dgm:t>
        <a:bodyPr/>
        <a:lstStyle/>
        <a:p>
          <a:endParaRPr lang="en-US"/>
        </a:p>
      </dgm:t>
    </dgm:pt>
    <dgm:pt modelId="{8481DD7D-1C47-4D4E-B1A0-31F54D47D18B}" type="pres">
      <dgm:prSet presAssocID="{3C2E1DDB-580D-45CA-B345-D8F7C223C53E}" presName="diagram" presStyleCnt="0">
        <dgm:presLayoutVars>
          <dgm:chPref val="1"/>
          <dgm:dir/>
          <dgm:animOne val="branch"/>
          <dgm:animLvl val="lvl"/>
          <dgm:resizeHandles/>
        </dgm:presLayoutVars>
      </dgm:prSet>
      <dgm:spPr/>
    </dgm:pt>
    <dgm:pt modelId="{24EE1855-D3F9-4510-8111-90CF321CF7BA}" type="pres">
      <dgm:prSet presAssocID="{F2954C44-376A-460E-9015-6DF63FCF877F}" presName="root" presStyleCnt="0"/>
      <dgm:spPr/>
    </dgm:pt>
    <dgm:pt modelId="{C7DFF5DF-B4ED-4732-8FF8-0293C3E5D7D7}" type="pres">
      <dgm:prSet presAssocID="{F2954C44-376A-460E-9015-6DF63FCF877F}" presName="rootComposite" presStyleCnt="0"/>
      <dgm:spPr/>
    </dgm:pt>
    <dgm:pt modelId="{E1D155A6-E148-4B2E-8EAF-9B787880B2F9}" type="pres">
      <dgm:prSet presAssocID="{F2954C44-376A-460E-9015-6DF63FCF877F}" presName="rootText" presStyleLbl="node1" presStyleIdx="0" presStyleCnt="3"/>
      <dgm:spPr/>
    </dgm:pt>
    <dgm:pt modelId="{F863C287-F0BC-42E6-A8B4-1AE2E74C7F99}" type="pres">
      <dgm:prSet presAssocID="{F2954C44-376A-460E-9015-6DF63FCF877F}" presName="rootConnector" presStyleLbl="node1" presStyleIdx="0" presStyleCnt="3"/>
      <dgm:spPr/>
    </dgm:pt>
    <dgm:pt modelId="{6EBCCF63-9FA6-4D5F-8DFA-5EDE77AFA712}" type="pres">
      <dgm:prSet presAssocID="{F2954C44-376A-460E-9015-6DF63FCF877F}" presName="childShape" presStyleCnt="0"/>
      <dgm:spPr/>
    </dgm:pt>
    <dgm:pt modelId="{D1D42D3B-81D9-49F5-8815-C32B2ADD81EA}" type="pres">
      <dgm:prSet presAssocID="{A669D32A-0E62-41AB-B632-FD5510FABB1F}" presName="root" presStyleCnt="0"/>
      <dgm:spPr/>
    </dgm:pt>
    <dgm:pt modelId="{8B7E1EE2-D57B-4942-BD62-72CDCFE26BCB}" type="pres">
      <dgm:prSet presAssocID="{A669D32A-0E62-41AB-B632-FD5510FABB1F}" presName="rootComposite" presStyleCnt="0"/>
      <dgm:spPr/>
    </dgm:pt>
    <dgm:pt modelId="{ADC6501D-8FDE-47CE-BFD2-10ED114705A5}" type="pres">
      <dgm:prSet presAssocID="{A669D32A-0E62-41AB-B632-FD5510FABB1F}" presName="rootText" presStyleLbl="node1" presStyleIdx="1" presStyleCnt="3"/>
      <dgm:spPr/>
    </dgm:pt>
    <dgm:pt modelId="{4FD9390C-9DBA-4553-9456-14BDBBA9BC1D}" type="pres">
      <dgm:prSet presAssocID="{A669D32A-0E62-41AB-B632-FD5510FABB1F}" presName="rootConnector" presStyleLbl="node1" presStyleIdx="1" presStyleCnt="3"/>
      <dgm:spPr/>
    </dgm:pt>
    <dgm:pt modelId="{53DA27EE-D43F-40FE-B05E-D6559F43C9F6}" type="pres">
      <dgm:prSet presAssocID="{A669D32A-0E62-41AB-B632-FD5510FABB1F}" presName="childShape" presStyleCnt="0"/>
      <dgm:spPr/>
    </dgm:pt>
    <dgm:pt modelId="{868EF197-7B44-4512-84DC-A5A950ED8C7E}" type="pres">
      <dgm:prSet presAssocID="{6F987343-9B0A-4A85-A94C-D97FB6843FB1}" presName="root" presStyleCnt="0"/>
      <dgm:spPr/>
    </dgm:pt>
    <dgm:pt modelId="{DC44C8FD-B88F-45CA-BDB5-0EB5373B6FAC}" type="pres">
      <dgm:prSet presAssocID="{6F987343-9B0A-4A85-A94C-D97FB6843FB1}" presName="rootComposite" presStyleCnt="0"/>
      <dgm:spPr/>
    </dgm:pt>
    <dgm:pt modelId="{105EDAF2-6237-47FB-9109-2D1D4099AAAC}" type="pres">
      <dgm:prSet presAssocID="{6F987343-9B0A-4A85-A94C-D97FB6843FB1}" presName="rootText" presStyleLbl="node1" presStyleIdx="2" presStyleCnt="3"/>
      <dgm:spPr/>
    </dgm:pt>
    <dgm:pt modelId="{5A897712-2EEA-4BE2-B56A-2CEFB2DDC016}" type="pres">
      <dgm:prSet presAssocID="{6F987343-9B0A-4A85-A94C-D97FB6843FB1}" presName="rootConnector" presStyleLbl="node1" presStyleIdx="2" presStyleCnt="3"/>
      <dgm:spPr/>
    </dgm:pt>
    <dgm:pt modelId="{4FA1CF60-90D2-49A5-B02A-9EC1F1A52785}" type="pres">
      <dgm:prSet presAssocID="{6F987343-9B0A-4A85-A94C-D97FB6843FB1}" presName="childShape" presStyleCnt="0"/>
      <dgm:spPr/>
    </dgm:pt>
  </dgm:ptLst>
  <dgm:cxnLst>
    <dgm:cxn modelId="{152E1F1F-CBA6-452A-BCC7-1F99C6BF84F9}" type="presOf" srcId="{A669D32A-0E62-41AB-B632-FD5510FABB1F}" destId="{ADC6501D-8FDE-47CE-BFD2-10ED114705A5}" srcOrd="0" destOrd="0" presId="urn:microsoft.com/office/officeart/2005/8/layout/hierarchy3"/>
    <dgm:cxn modelId="{CD07A434-691C-4319-843C-8AD5C4EDD0CF}" type="presOf" srcId="{6F987343-9B0A-4A85-A94C-D97FB6843FB1}" destId="{5A897712-2EEA-4BE2-B56A-2CEFB2DDC016}" srcOrd="1" destOrd="0" presId="urn:microsoft.com/office/officeart/2005/8/layout/hierarchy3"/>
    <dgm:cxn modelId="{AC92A43F-8517-4B11-A76C-D3FDAB45B64D}" type="presOf" srcId="{A669D32A-0E62-41AB-B632-FD5510FABB1F}" destId="{4FD9390C-9DBA-4553-9456-14BDBBA9BC1D}" srcOrd="1" destOrd="0" presId="urn:microsoft.com/office/officeart/2005/8/layout/hierarchy3"/>
    <dgm:cxn modelId="{95400C72-B74E-47CA-854B-05193A2FE97F}" type="presOf" srcId="{F2954C44-376A-460E-9015-6DF63FCF877F}" destId="{E1D155A6-E148-4B2E-8EAF-9B787880B2F9}" srcOrd="0" destOrd="0" presId="urn:microsoft.com/office/officeart/2005/8/layout/hierarchy3"/>
    <dgm:cxn modelId="{92147B7A-C161-403D-89EF-3048AC590E0B}" type="presOf" srcId="{6F987343-9B0A-4A85-A94C-D97FB6843FB1}" destId="{105EDAF2-6237-47FB-9109-2D1D4099AAAC}" srcOrd="0" destOrd="0" presId="urn:microsoft.com/office/officeart/2005/8/layout/hierarchy3"/>
    <dgm:cxn modelId="{0579B15A-65EF-4203-A9C9-37806CE957D9}" srcId="{3C2E1DDB-580D-45CA-B345-D8F7C223C53E}" destId="{F2954C44-376A-460E-9015-6DF63FCF877F}" srcOrd="0" destOrd="0" parTransId="{9CBFB107-AAAD-46A8-A9B5-7788FBF31046}" sibTransId="{3C483F31-8B88-4DC6-BD95-2A1D4A2CAB1D}"/>
    <dgm:cxn modelId="{8E09F096-B1D8-4A62-A983-970657BD7AB8}" srcId="{3C2E1DDB-580D-45CA-B345-D8F7C223C53E}" destId="{A669D32A-0E62-41AB-B632-FD5510FABB1F}" srcOrd="1" destOrd="0" parTransId="{01EEAB04-26D0-4F8D-BDC1-26FFFEB07BAA}" sibTransId="{37E25755-7DFB-4882-B714-46771847317C}"/>
    <dgm:cxn modelId="{612099BA-10B6-42B6-9720-CFB3D8804025}" type="presOf" srcId="{3C2E1DDB-580D-45CA-B345-D8F7C223C53E}" destId="{8481DD7D-1C47-4D4E-B1A0-31F54D47D18B}" srcOrd="0" destOrd="0" presId="urn:microsoft.com/office/officeart/2005/8/layout/hierarchy3"/>
    <dgm:cxn modelId="{1B5C1EE0-5297-4D7F-A879-0EC0F31CBC58}" type="presOf" srcId="{F2954C44-376A-460E-9015-6DF63FCF877F}" destId="{F863C287-F0BC-42E6-A8B4-1AE2E74C7F99}" srcOrd="1" destOrd="0" presId="urn:microsoft.com/office/officeart/2005/8/layout/hierarchy3"/>
    <dgm:cxn modelId="{7D635EEF-84C2-4023-893E-C6E68E471F89}" srcId="{3C2E1DDB-580D-45CA-B345-D8F7C223C53E}" destId="{6F987343-9B0A-4A85-A94C-D97FB6843FB1}" srcOrd="2" destOrd="0" parTransId="{996A7291-A18E-4E0E-AA2A-129C7797F25D}" sibTransId="{580D4563-17A8-4127-960B-D603A946C43A}"/>
    <dgm:cxn modelId="{EC5A2DB9-27E3-40DF-A0CD-B96173BBFFE9}" type="presParOf" srcId="{8481DD7D-1C47-4D4E-B1A0-31F54D47D18B}" destId="{24EE1855-D3F9-4510-8111-90CF321CF7BA}" srcOrd="0" destOrd="0" presId="urn:microsoft.com/office/officeart/2005/8/layout/hierarchy3"/>
    <dgm:cxn modelId="{CE20346A-8B94-4196-B942-0A833241902D}" type="presParOf" srcId="{24EE1855-D3F9-4510-8111-90CF321CF7BA}" destId="{C7DFF5DF-B4ED-4732-8FF8-0293C3E5D7D7}" srcOrd="0" destOrd="0" presId="urn:microsoft.com/office/officeart/2005/8/layout/hierarchy3"/>
    <dgm:cxn modelId="{88B4E521-5A3B-42B6-A18F-E44B53157954}" type="presParOf" srcId="{C7DFF5DF-B4ED-4732-8FF8-0293C3E5D7D7}" destId="{E1D155A6-E148-4B2E-8EAF-9B787880B2F9}" srcOrd="0" destOrd="0" presId="urn:microsoft.com/office/officeart/2005/8/layout/hierarchy3"/>
    <dgm:cxn modelId="{8B94DA18-6005-443A-901F-934C2BC28D05}" type="presParOf" srcId="{C7DFF5DF-B4ED-4732-8FF8-0293C3E5D7D7}" destId="{F863C287-F0BC-42E6-A8B4-1AE2E74C7F99}" srcOrd="1" destOrd="0" presId="urn:microsoft.com/office/officeart/2005/8/layout/hierarchy3"/>
    <dgm:cxn modelId="{7A679755-8157-4104-9042-1E43C8A319CC}" type="presParOf" srcId="{24EE1855-D3F9-4510-8111-90CF321CF7BA}" destId="{6EBCCF63-9FA6-4D5F-8DFA-5EDE77AFA712}" srcOrd="1" destOrd="0" presId="urn:microsoft.com/office/officeart/2005/8/layout/hierarchy3"/>
    <dgm:cxn modelId="{9515BC34-BF64-4BE3-9389-9041D960CC65}" type="presParOf" srcId="{8481DD7D-1C47-4D4E-B1A0-31F54D47D18B}" destId="{D1D42D3B-81D9-49F5-8815-C32B2ADD81EA}" srcOrd="1" destOrd="0" presId="urn:microsoft.com/office/officeart/2005/8/layout/hierarchy3"/>
    <dgm:cxn modelId="{A4139183-A1F3-424E-A096-DB8BA4545783}" type="presParOf" srcId="{D1D42D3B-81D9-49F5-8815-C32B2ADD81EA}" destId="{8B7E1EE2-D57B-4942-BD62-72CDCFE26BCB}" srcOrd="0" destOrd="0" presId="urn:microsoft.com/office/officeart/2005/8/layout/hierarchy3"/>
    <dgm:cxn modelId="{795345C7-684A-4233-9DE4-8A2E2D8D3D41}" type="presParOf" srcId="{8B7E1EE2-D57B-4942-BD62-72CDCFE26BCB}" destId="{ADC6501D-8FDE-47CE-BFD2-10ED114705A5}" srcOrd="0" destOrd="0" presId="urn:microsoft.com/office/officeart/2005/8/layout/hierarchy3"/>
    <dgm:cxn modelId="{826E93BA-9622-497D-A81A-B39DEE274595}" type="presParOf" srcId="{8B7E1EE2-D57B-4942-BD62-72CDCFE26BCB}" destId="{4FD9390C-9DBA-4553-9456-14BDBBA9BC1D}" srcOrd="1" destOrd="0" presId="urn:microsoft.com/office/officeart/2005/8/layout/hierarchy3"/>
    <dgm:cxn modelId="{B6A2B181-673E-4C5E-BD1C-6C2886E1F03F}" type="presParOf" srcId="{D1D42D3B-81D9-49F5-8815-C32B2ADD81EA}" destId="{53DA27EE-D43F-40FE-B05E-D6559F43C9F6}" srcOrd="1" destOrd="0" presId="urn:microsoft.com/office/officeart/2005/8/layout/hierarchy3"/>
    <dgm:cxn modelId="{506D4939-38D6-4DA0-AF40-21279EE0754B}" type="presParOf" srcId="{8481DD7D-1C47-4D4E-B1A0-31F54D47D18B}" destId="{868EF197-7B44-4512-84DC-A5A950ED8C7E}" srcOrd="2" destOrd="0" presId="urn:microsoft.com/office/officeart/2005/8/layout/hierarchy3"/>
    <dgm:cxn modelId="{6919BC1B-F102-45B7-A4E2-599C6CF394D9}" type="presParOf" srcId="{868EF197-7B44-4512-84DC-A5A950ED8C7E}" destId="{DC44C8FD-B88F-45CA-BDB5-0EB5373B6FAC}" srcOrd="0" destOrd="0" presId="urn:microsoft.com/office/officeart/2005/8/layout/hierarchy3"/>
    <dgm:cxn modelId="{77BD83C3-1CF0-4A9B-8F61-8BB4D3E0E091}" type="presParOf" srcId="{DC44C8FD-B88F-45CA-BDB5-0EB5373B6FAC}" destId="{105EDAF2-6237-47FB-9109-2D1D4099AAAC}" srcOrd="0" destOrd="0" presId="urn:microsoft.com/office/officeart/2005/8/layout/hierarchy3"/>
    <dgm:cxn modelId="{D60F83EB-B7E2-4D26-B792-AE48B2F93EFB}" type="presParOf" srcId="{DC44C8FD-B88F-45CA-BDB5-0EB5373B6FAC}" destId="{5A897712-2EEA-4BE2-B56A-2CEFB2DDC016}" srcOrd="1" destOrd="0" presId="urn:microsoft.com/office/officeart/2005/8/layout/hierarchy3"/>
    <dgm:cxn modelId="{1290ABEE-44C9-4DFB-81C4-4C85B7136254}" type="presParOf" srcId="{868EF197-7B44-4512-84DC-A5A950ED8C7E}" destId="{4FA1CF60-90D2-49A5-B02A-9EC1F1A52785}"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8A0B81-5CD5-E449-B2D8-2AA57EB0C5F0}" type="doc">
      <dgm:prSet loTypeId="urn:microsoft.com/office/officeart/2005/8/layout/default" loCatId="list" qsTypeId="urn:microsoft.com/office/officeart/2005/8/quickstyle/simple2" qsCatId="simple" csTypeId="urn:microsoft.com/office/officeart/2005/8/colors/accent1_4" csCatId="accent1" phldr="1"/>
      <dgm:spPr/>
      <dgm:t>
        <a:bodyPr/>
        <a:lstStyle/>
        <a:p>
          <a:endParaRPr lang="en-US"/>
        </a:p>
      </dgm:t>
    </dgm:pt>
    <dgm:pt modelId="{362CFD70-2499-1B40-9CFE-FC59D0C012A5}">
      <dgm:prSet/>
      <dgm:spPr/>
      <dgm:t>
        <a:bodyPr/>
        <a:lstStyle/>
        <a:p>
          <a:r>
            <a:rPr lang="en-US" b="1" i="0" dirty="0">
              <a:latin typeface="+mn-lt"/>
              <a:cs typeface="Futura Medium" panose="020B0602020204020303" pitchFamily="34" charset="-79"/>
            </a:rPr>
            <a:t>Annual Title I Parent Meeting</a:t>
          </a:r>
        </a:p>
      </dgm:t>
    </dgm:pt>
    <dgm:pt modelId="{61E9B41A-BEF7-5143-9BBC-D606E1F8474C}" type="parTrans" cxnId="{4C47821E-DE29-4C4E-9BBD-92AC19B76216}">
      <dgm:prSet/>
      <dgm:spPr/>
      <dgm:t>
        <a:bodyPr/>
        <a:lstStyle/>
        <a:p>
          <a:endParaRPr lang="en-US"/>
        </a:p>
      </dgm:t>
    </dgm:pt>
    <dgm:pt modelId="{040D9649-5DA5-4144-B6BB-0BD884F6501D}" type="sibTrans" cxnId="{4C47821E-DE29-4C4E-9BBD-92AC19B76216}">
      <dgm:prSet/>
      <dgm:spPr/>
      <dgm:t>
        <a:bodyPr/>
        <a:lstStyle/>
        <a:p>
          <a:endParaRPr lang="en-US"/>
        </a:p>
      </dgm:t>
    </dgm:pt>
    <dgm:pt modelId="{A1877309-8DB2-7C49-B8B9-326C1F1438C5}">
      <dgm:prSet/>
      <dgm:spPr/>
      <dgm:t>
        <a:bodyPr/>
        <a:lstStyle/>
        <a:p>
          <a:r>
            <a:rPr lang="en-US" b="1" i="0" dirty="0">
              <a:latin typeface="+mn-lt"/>
              <a:cs typeface="Futura Medium" panose="020B0602020204020303" pitchFamily="34" charset="-79"/>
            </a:rPr>
            <a:t>High Quality Curriculum</a:t>
          </a:r>
          <a:br>
            <a:rPr lang="en-US" b="1" i="0" dirty="0">
              <a:latin typeface="+mn-lt"/>
              <a:cs typeface="Futura Medium" panose="020B0602020204020303" pitchFamily="34" charset="-79"/>
            </a:rPr>
          </a:br>
          <a:endParaRPr lang="en-US" b="1" i="0" dirty="0">
            <a:latin typeface="+mn-lt"/>
            <a:cs typeface="Futura Medium" panose="020B0602020204020303" pitchFamily="34" charset="-79"/>
          </a:endParaRPr>
        </a:p>
      </dgm:t>
    </dgm:pt>
    <dgm:pt modelId="{1C7EC105-8FFE-E741-9A0A-CBA305D8893A}" type="parTrans" cxnId="{8B594CA5-01F3-6840-86B5-27BC350E38DF}">
      <dgm:prSet/>
      <dgm:spPr/>
      <dgm:t>
        <a:bodyPr/>
        <a:lstStyle/>
        <a:p>
          <a:endParaRPr lang="en-US"/>
        </a:p>
      </dgm:t>
    </dgm:pt>
    <dgm:pt modelId="{F50CAE14-A535-C749-BDF0-6B19FB64BD6F}" type="sibTrans" cxnId="{8B594CA5-01F3-6840-86B5-27BC350E38DF}">
      <dgm:prSet/>
      <dgm:spPr/>
      <dgm:t>
        <a:bodyPr/>
        <a:lstStyle/>
        <a:p>
          <a:endParaRPr lang="en-US"/>
        </a:p>
      </dgm:t>
    </dgm:pt>
    <dgm:pt modelId="{B7876437-FB87-2742-9B84-990A60E5F5F5}">
      <dgm:prSet/>
      <dgm:spPr/>
      <dgm:t>
        <a:bodyPr/>
        <a:lstStyle/>
        <a:p>
          <a:r>
            <a:rPr lang="en-US" b="1" i="0" dirty="0">
              <a:solidFill>
                <a:schemeClr val="tx1"/>
              </a:solidFill>
              <a:latin typeface="+mn-lt"/>
              <a:cs typeface="Futura Medium" panose="020B0602020204020303" pitchFamily="34" charset="-79"/>
            </a:rPr>
            <a:t>Academic Assistance to Students</a:t>
          </a:r>
          <a:br>
            <a:rPr lang="en-US" b="1" i="0" dirty="0">
              <a:solidFill>
                <a:schemeClr val="tx1"/>
              </a:solidFill>
              <a:latin typeface="+mn-lt"/>
              <a:cs typeface="Futura Medium" panose="020B0602020204020303" pitchFamily="34" charset="-79"/>
            </a:rPr>
          </a:br>
          <a:endParaRPr lang="en-US" b="1" i="0" dirty="0">
            <a:solidFill>
              <a:schemeClr val="tx1"/>
            </a:solidFill>
            <a:latin typeface="+mn-lt"/>
            <a:cs typeface="Futura Medium" panose="020B0602020204020303" pitchFamily="34" charset="-79"/>
          </a:endParaRPr>
        </a:p>
      </dgm:t>
    </dgm:pt>
    <dgm:pt modelId="{C7E3F568-42E8-C546-B83B-4A0E26AFCF1C}" type="parTrans" cxnId="{96AA4504-1339-1A4A-AD14-9D2FA50936EC}">
      <dgm:prSet/>
      <dgm:spPr/>
      <dgm:t>
        <a:bodyPr/>
        <a:lstStyle/>
        <a:p>
          <a:endParaRPr lang="en-US"/>
        </a:p>
      </dgm:t>
    </dgm:pt>
    <dgm:pt modelId="{CD56238A-462E-E24A-9286-C50D3C82A458}" type="sibTrans" cxnId="{96AA4504-1339-1A4A-AD14-9D2FA50936EC}">
      <dgm:prSet/>
      <dgm:spPr/>
      <dgm:t>
        <a:bodyPr/>
        <a:lstStyle/>
        <a:p>
          <a:endParaRPr lang="en-US"/>
        </a:p>
      </dgm:t>
    </dgm:pt>
    <dgm:pt modelId="{29A77FF6-653D-5B43-8255-86EA47182F84}">
      <dgm:prSet/>
      <dgm:spPr/>
      <dgm:t>
        <a:bodyPr/>
        <a:lstStyle/>
        <a:p>
          <a:r>
            <a:rPr lang="en-US" b="1" i="0" dirty="0">
              <a:solidFill>
                <a:schemeClr val="tx1"/>
              </a:solidFill>
              <a:latin typeface="+mn-lt"/>
              <a:cs typeface="Futura Medium" panose="020B0602020204020303" pitchFamily="34" charset="-79"/>
            </a:rPr>
            <a:t>Family Engagement and Input</a:t>
          </a:r>
          <a:br>
            <a:rPr lang="en-US" b="1" i="0" dirty="0">
              <a:solidFill>
                <a:schemeClr val="tx1"/>
              </a:solidFill>
              <a:latin typeface="+mn-lt"/>
              <a:cs typeface="Futura Medium" panose="020B0602020204020303" pitchFamily="34" charset="-79"/>
            </a:rPr>
          </a:br>
          <a:endParaRPr lang="en-US" b="1" i="0" dirty="0">
            <a:solidFill>
              <a:schemeClr val="tx1"/>
            </a:solidFill>
            <a:latin typeface="+mn-lt"/>
            <a:cs typeface="Futura Medium" panose="020B0602020204020303" pitchFamily="34" charset="-79"/>
          </a:endParaRPr>
        </a:p>
      </dgm:t>
    </dgm:pt>
    <dgm:pt modelId="{F63C4B67-7A09-0D4E-BAB5-019010B1B7FE}" type="parTrans" cxnId="{0856DCE1-8D48-534C-A6A2-C1D58A7D5396}">
      <dgm:prSet/>
      <dgm:spPr/>
      <dgm:t>
        <a:bodyPr/>
        <a:lstStyle/>
        <a:p>
          <a:endParaRPr lang="en-US"/>
        </a:p>
      </dgm:t>
    </dgm:pt>
    <dgm:pt modelId="{6864428F-AC5B-904A-BF2F-6C1BCDD6FE15}" type="sibTrans" cxnId="{0856DCE1-8D48-534C-A6A2-C1D58A7D5396}">
      <dgm:prSet/>
      <dgm:spPr/>
      <dgm:t>
        <a:bodyPr/>
        <a:lstStyle/>
        <a:p>
          <a:endParaRPr lang="en-US"/>
        </a:p>
      </dgm:t>
    </dgm:pt>
    <dgm:pt modelId="{72EA0478-68C3-AA4E-B9AA-A13900ED6910}">
      <dgm:prSet/>
      <dgm:spPr/>
      <dgm:t>
        <a:bodyPr/>
        <a:lstStyle/>
        <a:p>
          <a:r>
            <a:rPr lang="en-US" b="1" i="0" dirty="0">
              <a:solidFill>
                <a:schemeClr val="tx1"/>
              </a:solidFill>
              <a:latin typeface="+mn-lt"/>
              <a:cs typeface="Futura Medium" panose="020B0602020204020303" pitchFamily="34" charset="-79"/>
            </a:rPr>
            <a:t>Annual Survey of Title I Program</a:t>
          </a:r>
          <a:br>
            <a:rPr lang="en-US" b="0" i="0" dirty="0">
              <a:latin typeface="+mn-lt"/>
              <a:cs typeface="Futura Medium" panose="020B0602020204020303" pitchFamily="34" charset="-79"/>
            </a:rPr>
          </a:br>
          <a:endParaRPr lang="en-US" b="0" i="0" dirty="0">
            <a:latin typeface="+mn-lt"/>
            <a:cs typeface="Futura Medium" panose="020B0602020204020303" pitchFamily="34" charset="-79"/>
          </a:endParaRPr>
        </a:p>
      </dgm:t>
    </dgm:pt>
    <dgm:pt modelId="{7DD5750F-2BA1-284F-8E04-35C61DA48392}" type="parTrans" cxnId="{EDFBDEB6-75C5-2547-9C28-5674A6A6BFBE}">
      <dgm:prSet/>
      <dgm:spPr/>
      <dgm:t>
        <a:bodyPr/>
        <a:lstStyle/>
        <a:p>
          <a:endParaRPr lang="en-US"/>
        </a:p>
      </dgm:t>
    </dgm:pt>
    <dgm:pt modelId="{E9BF8D48-2901-A242-94AD-F407B945DC22}" type="sibTrans" cxnId="{EDFBDEB6-75C5-2547-9C28-5674A6A6BFBE}">
      <dgm:prSet/>
      <dgm:spPr/>
      <dgm:t>
        <a:bodyPr/>
        <a:lstStyle/>
        <a:p>
          <a:endParaRPr lang="en-US"/>
        </a:p>
      </dgm:t>
    </dgm:pt>
    <dgm:pt modelId="{53E4765D-F14F-1149-8550-51154AA29A1A}">
      <dgm:prSet/>
      <dgm:spPr/>
      <dgm:t>
        <a:bodyPr/>
        <a:lstStyle/>
        <a:p>
          <a:r>
            <a:rPr lang="en-US" b="1" i="0" dirty="0">
              <a:latin typeface="+mn-lt"/>
              <a:cs typeface="Futura Medium" panose="020B0602020204020303" pitchFamily="34" charset="-79"/>
            </a:rPr>
            <a:t>Timely Communication to Parents</a:t>
          </a:r>
        </a:p>
      </dgm:t>
    </dgm:pt>
    <dgm:pt modelId="{77BFEBE9-C79F-DA4C-A0FF-AD8D153F4BFB}" type="parTrans" cxnId="{400EEFFA-69DA-804E-89A2-887EE401C5DE}">
      <dgm:prSet/>
      <dgm:spPr/>
      <dgm:t>
        <a:bodyPr/>
        <a:lstStyle/>
        <a:p>
          <a:endParaRPr lang="en-US"/>
        </a:p>
      </dgm:t>
    </dgm:pt>
    <dgm:pt modelId="{33A19C0E-F4D2-0644-BBE5-5A502C3BF810}" type="sibTrans" cxnId="{400EEFFA-69DA-804E-89A2-887EE401C5DE}">
      <dgm:prSet/>
      <dgm:spPr/>
      <dgm:t>
        <a:bodyPr/>
        <a:lstStyle/>
        <a:p>
          <a:endParaRPr lang="en-US"/>
        </a:p>
      </dgm:t>
    </dgm:pt>
    <dgm:pt modelId="{72FCA751-565A-0A40-9BD3-DE48EBCECDB9}" type="pres">
      <dgm:prSet presAssocID="{1C8A0B81-5CD5-E449-B2D8-2AA57EB0C5F0}" presName="diagram" presStyleCnt="0">
        <dgm:presLayoutVars>
          <dgm:dir/>
          <dgm:resizeHandles val="exact"/>
        </dgm:presLayoutVars>
      </dgm:prSet>
      <dgm:spPr/>
    </dgm:pt>
    <dgm:pt modelId="{8CDE62B3-32B9-674E-B7EA-220F847D4EB6}" type="pres">
      <dgm:prSet presAssocID="{362CFD70-2499-1B40-9CFE-FC59D0C012A5}" presName="node" presStyleLbl="node1" presStyleIdx="0" presStyleCnt="6">
        <dgm:presLayoutVars>
          <dgm:bulletEnabled val="1"/>
        </dgm:presLayoutVars>
      </dgm:prSet>
      <dgm:spPr/>
    </dgm:pt>
    <dgm:pt modelId="{9B4758E1-C458-B24E-B871-319418197A2F}" type="pres">
      <dgm:prSet presAssocID="{040D9649-5DA5-4144-B6BB-0BD884F6501D}" presName="sibTrans" presStyleCnt="0"/>
      <dgm:spPr/>
    </dgm:pt>
    <dgm:pt modelId="{E1CDD862-13DA-924D-9F8E-B56F9E4C1BC9}" type="pres">
      <dgm:prSet presAssocID="{A1877309-8DB2-7C49-B8B9-326C1F1438C5}" presName="node" presStyleLbl="node1" presStyleIdx="1" presStyleCnt="6">
        <dgm:presLayoutVars>
          <dgm:bulletEnabled val="1"/>
        </dgm:presLayoutVars>
      </dgm:prSet>
      <dgm:spPr/>
    </dgm:pt>
    <dgm:pt modelId="{E6CD4970-A6A4-0E4A-8508-4B5BC2E7B62F}" type="pres">
      <dgm:prSet presAssocID="{F50CAE14-A535-C749-BDF0-6B19FB64BD6F}" presName="sibTrans" presStyleCnt="0"/>
      <dgm:spPr/>
    </dgm:pt>
    <dgm:pt modelId="{E2249FC4-2A48-F049-833F-BD1526B36983}" type="pres">
      <dgm:prSet presAssocID="{B7876437-FB87-2742-9B84-990A60E5F5F5}" presName="node" presStyleLbl="node1" presStyleIdx="2" presStyleCnt="6">
        <dgm:presLayoutVars>
          <dgm:bulletEnabled val="1"/>
        </dgm:presLayoutVars>
      </dgm:prSet>
      <dgm:spPr/>
    </dgm:pt>
    <dgm:pt modelId="{FD032B95-3FC7-4542-9203-04A01DBCFB63}" type="pres">
      <dgm:prSet presAssocID="{CD56238A-462E-E24A-9286-C50D3C82A458}" presName="sibTrans" presStyleCnt="0"/>
      <dgm:spPr/>
    </dgm:pt>
    <dgm:pt modelId="{F8728E01-2909-7646-B70A-99EDA6DFF862}" type="pres">
      <dgm:prSet presAssocID="{29A77FF6-653D-5B43-8255-86EA47182F84}" presName="node" presStyleLbl="node1" presStyleIdx="3" presStyleCnt="6">
        <dgm:presLayoutVars>
          <dgm:bulletEnabled val="1"/>
        </dgm:presLayoutVars>
      </dgm:prSet>
      <dgm:spPr/>
    </dgm:pt>
    <dgm:pt modelId="{00140ACF-B52C-654F-9778-326B782A2308}" type="pres">
      <dgm:prSet presAssocID="{6864428F-AC5B-904A-BF2F-6C1BCDD6FE15}" presName="sibTrans" presStyleCnt="0"/>
      <dgm:spPr/>
    </dgm:pt>
    <dgm:pt modelId="{C7C3583C-C3FB-A844-83B4-F6EBADAAEC87}" type="pres">
      <dgm:prSet presAssocID="{72EA0478-68C3-AA4E-B9AA-A13900ED6910}" presName="node" presStyleLbl="node1" presStyleIdx="4" presStyleCnt="6">
        <dgm:presLayoutVars>
          <dgm:bulletEnabled val="1"/>
        </dgm:presLayoutVars>
      </dgm:prSet>
      <dgm:spPr/>
    </dgm:pt>
    <dgm:pt modelId="{8745E35E-629B-5D44-BC5B-9313FCEB8A17}" type="pres">
      <dgm:prSet presAssocID="{E9BF8D48-2901-A242-94AD-F407B945DC22}" presName="sibTrans" presStyleCnt="0"/>
      <dgm:spPr/>
    </dgm:pt>
    <dgm:pt modelId="{CC7A7397-9129-7144-95EF-C90F746000C4}" type="pres">
      <dgm:prSet presAssocID="{53E4765D-F14F-1149-8550-51154AA29A1A}" presName="node" presStyleLbl="node1" presStyleIdx="5" presStyleCnt="6">
        <dgm:presLayoutVars>
          <dgm:bulletEnabled val="1"/>
        </dgm:presLayoutVars>
      </dgm:prSet>
      <dgm:spPr/>
    </dgm:pt>
  </dgm:ptLst>
  <dgm:cxnLst>
    <dgm:cxn modelId="{96AA4504-1339-1A4A-AD14-9D2FA50936EC}" srcId="{1C8A0B81-5CD5-E449-B2D8-2AA57EB0C5F0}" destId="{B7876437-FB87-2742-9B84-990A60E5F5F5}" srcOrd="2" destOrd="0" parTransId="{C7E3F568-42E8-C546-B83B-4A0E26AFCF1C}" sibTransId="{CD56238A-462E-E24A-9286-C50D3C82A458}"/>
    <dgm:cxn modelId="{4C47821E-DE29-4C4E-9BBD-92AC19B76216}" srcId="{1C8A0B81-5CD5-E449-B2D8-2AA57EB0C5F0}" destId="{362CFD70-2499-1B40-9CFE-FC59D0C012A5}" srcOrd="0" destOrd="0" parTransId="{61E9B41A-BEF7-5143-9BBC-D606E1F8474C}" sibTransId="{040D9649-5DA5-4144-B6BB-0BD884F6501D}"/>
    <dgm:cxn modelId="{D70FE943-6E7A-334C-8477-F1A9338ECBFE}" type="presOf" srcId="{B7876437-FB87-2742-9B84-990A60E5F5F5}" destId="{E2249FC4-2A48-F049-833F-BD1526B36983}" srcOrd="0" destOrd="0" presId="urn:microsoft.com/office/officeart/2005/8/layout/default"/>
    <dgm:cxn modelId="{3C246A4C-3801-E44A-B004-BE2C1090BE3D}" type="presOf" srcId="{1C8A0B81-5CD5-E449-B2D8-2AA57EB0C5F0}" destId="{72FCA751-565A-0A40-9BD3-DE48EBCECDB9}" srcOrd="0" destOrd="0" presId="urn:microsoft.com/office/officeart/2005/8/layout/default"/>
    <dgm:cxn modelId="{985FE852-B304-D343-9389-88455C17089C}" type="presOf" srcId="{72EA0478-68C3-AA4E-B9AA-A13900ED6910}" destId="{C7C3583C-C3FB-A844-83B4-F6EBADAAEC87}" srcOrd="0" destOrd="0" presId="urn:microsoft.com/office/officeart/2005/8/layout/default"/>
    <dgm:cxn modelId="{28D5D38C-5440-F549-8570-6F96B38DD7E7}" type="presOf" srcId="{53E4765D-F14F-1149-8550-51154AA29A1A}" destId="{CC7A7397-9129-7144-95EF-C90F746000C4}" srcOrd="0" destOrd="0" presId="urn:microsoft.com/office/officeart/2005/8/layout/default"/>
    <dgm:cxn modelId="{8B594CA5-01F3-6840-86B5-27BC350E38DF}" srcId="{1C8A0B81-5CD5-E449-B2D8-2AA57EB0C5F0}" destId="{A1877309-8DB2-7C49-B8B9-326C1F1438C5}" srcOrd="1" destOrd="0" parTransId="{1C7EC105-8FFE-E741-9A0A-CBA305D8893A}" sibTransId="{F50CAE14-A535-C749-BDF0-6B19FB64BD6F}"/>
    <dgm:cxn modelId="{EDFBDEB6-75C5-2547-9C28-5674A6A6BFBE}" srcId="{1C8A0B81-5CD5-E449-B2D8-2AA57EB0C5F0}" destId="{72EA0478-68C3-AA4E-B9AA-A13900ED6910}" srcOrd="4" destOrd="0" parTransId="{7DD5750F-2BA1-284F-8E04-35C61DA48392}" sibTransId="{E9BF8D48-2901-A242-94AD-F407B945DC22}"/>
    <dgm:cxn modelId="{358312C7-9AB6-5244-9158-902E5738D4EE}" type="presOf" srcId="{29A77FF6-653D-5B43-8255-86EA47182F84}" destId="{F8728E01-2909-7646-B70A-99EDA6DFF862}" srcOrd="0" destOrd="0" presId="urn:microsoft.com/office/officeart/2005/8/layout/default"/>
    <dgm:cxn modelId="{0856DCE1-8D48-534C-A6A2-C1D58A7D5396}" srcId="{1C8A0B81-5CD5-E449-B2D8-2AA57EB0C5F0}" destId="{29A77FF6-653D-5B43-8255-86EA47182F84}" srcOrd="3" destOrd="0" parTransId="{F63C4B67-7A09-0D4E-BAB5-019010B1B7FE}" sibTransId="{6864428F-AC5B-904A-BF2F-6C1BCDD6FE15}"/>
    <dgm:cxn modelId="{11A8D6E3-E47C-4D4D-B7B2-A63FBA36F7C4}" type="presOf" srcId="{362CFD70-2499-1B40-9CFE-FC59D0C012A5}" destId="{8CDE62B3-32B9-674E-B7EA-220F847D4EB6}" srcOrd="0" destOrd="0" presId="urn:microsoft.com/office/officeart/2005/8/layout/default"/>
    <dgm:cxn modelId="{400EEFFA-69DA-804E-89A2-887EE401C5DE}" srcId="{1C8A0B81-5CD5-E449-B2D8-2AA57EB0C5F0}" destId="{53E4765D-F14F-1149-8550-51154AA29A1A}" srcOrd="5" destOrd="0" parTransId="{77BFEBE9-C79F-DA4C-A0FF-AD8D153F4BFB}" sibTransId="{33A19C0E-F4D2-0644-BBE5-5A502C3BF810}"/>
    <dgm:cxn modelId="{E51B60FF-6BA8-9249-B79A-851D8D6000F4}" type="presOf" srcId="{A1877309-8DB2-7C49-B8B9-326C1F1438C5}" destId="{E1CDD862-13DA-924D-9F8E-B56F9E4C1BC9}" srcOrd="0" destOrd="0" presId="urn:microsoft.com/office/officeart/2005/8/layout/default"/>
    <dgm:cxn modelId="{15B0B2AC-D3B5-F24F-B4CB-D196CD6190C4}" type="presParOf" srcId="{72FCA751-565A-0A40-9BD3-DE48EBCECDB9}" destId="{8CDE62B3-32B9-674E-B7EA-220F847D4EB6}" srcOrd="0" destOrd="0" presId="urn:microsoft.com/office/officeart/2005/8/layout/default"/>
    <dgm:cxn modelId="{C3683CBA-4F05-0243-8346-075D67B86080}" type="presParOf" srcId="{72FCA751-565A-0A40-9BD3-DE48EBCECDB9}" destId="{9B4758E1-C458-B24E-B871-319418197A2F}" srcOrd="1" destOrd="0" presId="urn:microsoft.com/office/officeart/2005/8/layout/default"/>
    <dgm:cxn modelId="{441ED868-4EBD-6444-9982-1787AFC04720}" type="presParOf" srcId="{72FCA751-565A-0A40-9BD3-DE48EBCECDB9}" destId="{E1CDD862-13DA-924D-9F8E-B56F9E4C1BC9}" srcOrd="2" destOrd="0" presId="urn:microsoft.com/office/officeart/2005/8/layout/default"/>
    <dgm:cxn modelId="{EF2030E5-6A64-8141-86E6-1F0F14BE7DAB}" type="presParOf" srcId="{72FCA751-565A-0A40-9BD3-DE48EBCECDB9}" destId="{E6CD4970-A6A4-0E4A-8508-4B5BC2E7B62F}" srcOrd="3" destOrd="0" presId="urn:microsoft.com/office/officeart/2005/8/layout/default"/>
    <dgm:cxn modelId="{8F41A862-88B0-0A4E-9383-6798156C167D}" type="presParOf" srcId="{72FCA751-565A-0A40-9BD3-DE48EBCECDB9}" destId="{E2249FC4-2A48-F049-833F-BD1526B36983}" srcOrd="4" destOrd="0" presId="urn:microsoft.com/office/officeart/2005/8/layout/default"/>
    <dgm:cxn modelId="{0CDA304D-DB37-3C4C-AC89-484DA24A2347}" type="presParOf" srcId="{72FCA751-565A-0A40-9BD3-DE48EBCECDB9}" destId="{FD032B95-3FC7-4542-9203-04A01DBCFB63}" srcOrd="5" destOrd="0" presId="urn:microsoft.com/office/officeart/2005/8/layout/default"/>
    <dgm:cxn modelId="{2FE39B4D-64D2-0C4F-86A3-506F53F36037}" type="presParOf" srcId="{72FCA751-565A-0A40-9BD3-DE48EBCECDB9}" destId="{F8728E01-2909-7646-B70A-99EDA6DFF862}" srcOrd="6" destOrd="0" presId="urn:microsoft.com/office/officeart/2005/8/layout/default"/>
    <dgm:cxn modelId="{52C1E3B0-8C22-184A-8108-F88B053AE20F}" type="presParOf" srcId="{72FCA751-565A-0A40-9BD3-DE48EBCECDB9}" destId="{00140ACF-B52C-654F-9778-326B782A2308}" srcOrd="7" destOrd="0" presId="urn:microsoft.com/office/officeart/2005/8/layout/default"/>
    <dgm:cxn modelId="{DE7A7FC0-6FBE-F147-BA5F-6824FF887DE2}" type="presParOf" srcId="{72FCA751-565A-0A40-9BD3-DE48EBCECDB9}" destId="{C7C3583C-C3FB-A844-83B4-F6EBADAAEC87}" srcOrd="8" destOrd="0" presId="urn:microsoft.com/office/officeart/2005/8/layout/default"/>
    <dgm:cxn modelId="{0A297A0D-D6C9-D44A-B624-5DCB68333465}" type="presParOf" srcId="{72FCA751-565A-0A40-9BD3-DE48EBCECDB9}" destId="{8745E35E-629B-5D44-BC5B-9313FCEB8A17}" srcOrd="9" destOrd="0" presId="urn:microsoft.com/office/officeart/2005/8/layout/default"/>
    <dgm:cxn modelId="{77FC95F9-2602-7642-8C9E-FD69DB6C0420}" type="presParOf" srcId="{72FCA751-565A-0A40-9BD3-DE48EBCECDB9}" destId="{CC7A7397-9129-7144-95EF-C90F746000C4}"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C8A0B81-5CD5-E449-B2D8-2AA57EB0C5F0}" type="doc">
      <dgm:prSet loTypeId="urn:microsoft.com/office/officeart/2005/8/layout/default" loCatId="list" qsTypeId="urn:microsoft.com/office/officeart/2005/8/quickstyle/simple2" qsCatId="simple" csTypeId="urn:microsoft.com/office/officeart/2005/8/colors/accent1_4" csCatId="accent1" phldr="1"/>
      <dgm:spPr/>
      <dgm:t>
        <a:bodyPr/>
        <a:lstStyle/>
        <a:p>
          <a:endParaRPr lang="en-US"/>
        </a:p>
      </dgm:t>
    </dgm:pt>
    <dgm:pt modelId="{362CFD70-2499-1B40-9CFE-FC59D0C012A5}">
      <dgm:prSet/>
      <dgm:spPr/>
      <dgm:t>
        <a:bodyPr/>
        <a:lstStyle/>
        <a:p>
          <a:r>
            <a:rPr lang="es-MX" b="1" dirty="0">
              <a:latin typeface="+mn-lt"/>
            </a:rPr>
            <a:t>Reunión Anual de Padres del Título I</a:t>
          </a:r>
          <a:endParaRPr lang="en-US" b="1" i="0" dirty="0">
            <a:latin typeface="+mn-lt"/>
            <a:cs typeface="Futura Medium" panose="020B0602020204020303" pitchFamily="34" charset="-79"/>
          </a:endParaRPr>
        </a:p>
      </dgm:t>
    </dgm:pt>
    <dgm:pt modelId="{61E9B41A-BEF7-5143-9BBC-D606E1F8474C}" type="parTrans" cxnId="{4C47821E-DE29-4C4E-9BBD-92AC19B76216}">
      <dgm:prSet/>
      <dgm:spPr/>
      <dgm:t>
        <a:bodyPr/>
        <a:lstStyle/>
        <a:p>
          <a:endParaRPr lang="en-US"/>
        </a:p>
      </dgm:t>
    </dgm:pt>
    <dgm:pt modelId="{040D9649-5DA5-4144-B6BB-0BD884F6501D}" type="sibTrans" cxnId="{4C47821E-DE29-4C4E-9BBD-92AC19B76216}">
      <dgm:prSet/>
      <dgm:spPr/>
      <dgm:t>
        <a:bodyPr/>
        <a:lstStyle/>
        <a:p>
          <a:endParaRPr lang="en-US"/>
        </a:p>
      </dgm:t>
    </dgm:pt>
    <dgm:pt modelId="{A1877309-8DB2-7C49-B8B9-326C1F1438C5}">
      <dgm:prSet/>
      <dgm:spPr/>
      <dgm:t>
        <a:bodyPr/>
        <a:lstStyle/>
        <a:p>
          <a:r>
            <a:rPr lang="es-MX" b="1" dirty="0">
              <a:latin typeface="+mn-lt"/>
            </a:rPr>
            <a:t>Plan de estudios de alta calidad</a:t>
          </a:r>
          <a:br>
            <a:rPr lang="en-US" b="1" i="0" dirty="0">
              <a:latin typeface="+mn-lt"/>
              <a:cs typeface="Futura Medium" panose="020B0602020204020303" pitchFamily="34" charset="-79"/>
            </a:rPr>
          </a:br>
          <a:endParaRPr lang="en-US" b="1" i="0" dirty="0">
            <a:latin typeface="+mn-lt"/>
            <a:cs typeface="Futura Medium" panose="020B0602020204020303" pitchFamily="34" charset="-79"/>
          </a:endParaRPr>
        </a:p>
      </dgm:t>
    </dgm:pt>
    <dgm:pt modelId="{1C7EC105-8FFE-E741-9A0A-CBA305D8893A}" type="parTrans" cxnId="{8B594CA5-01F3-6840-86B5-27BC350E38DF}">
      <dgm:prSet/>
      <dgm:spPr/>
      <dgm:t>
        <a:bodyPr/>
        <a:lstStyle/>
        <a:p>
          <a:endParaRPr lang="en-US"/>
        </a:p>
      </dgm:t>
    </dgm:pt>
    <dgm:pt modelId="{F50CAE14-A535-C749-BDF0-6B19FB64BD6F}" type="sibTrans" cxnId="{8B594CA5-01F3-6840-86B5-27BC350E38DF}">
      <dgm:prSet/>
      <dgm:spPr/>
      <dgm:t>
        <a:bodyPr/>
        <a:lstStyle/>
        <a:p>
          <a:endParaRPr lang="en-US"/>
        </a:p>
      </dgm:t>
    </dgm:pt>
    <dgm:pt modelId="{B7876437-FB87-2742-9B84-990A60E5F5F5}">
      <dgm:prSet/>
      <dgm:spPr/>
      <dgm:t>
        <a:bodyPr/>
        <a:lstStyle/>
        <a:p>
          <a:r>
            <a:rPr lang="es-MX" b="1" dirty="0">
              <a:solidFill>
                <a:schemeClr val="tx1"/>
              </a:solidFill>
              <a:latin typeface="+mn-lt"/>
            </a:rPr>
            <a:t>Asistencia Académica a Estudiantes</a:t>
          </a:r>
          <a:br>
            <a:rPr lang="en-US" b="1" i="0" dirty="0">
              <a:solidFill>
                <a:schemeClr val="tx1"/>
              </a:solidFill>
              <a:latin typeface="+mn-lt"/>
              <a:cs typeface="Futura Medium" panose="020B0602020204020303" pitchFamily="34" charset="-79"/>
            </a:rPr>
          </a:br>
          <a:endParaRPr lang="en-US" b="1" i="0" dirty="0">
            <a:solidFill>
              <a:schemeClr val="tx1"/>
            </a:solidFill>
            <a:latin typeface="+mn-lt"/>
            <a:cs typeface="Futura Medium" panose="020B0602020204020303" pitchFamily="34" charset="-79"/>
          </a:endParaRPr>
        </a:p>
      </dgm:t>
    </dgm:pt>
    <dgm:pt modelId="{C7E3F568-42E8-C546-B83B-4A0E26AFCF1C}" type="parTrans" cxnId="{96AA4504-1339-1A4A-AD14-9D2FA50936EC}">
      <dgm:prSet/>
      <dgm:spPr/>
      <dgm:t>
        <a:bodyPr/>
        <a:lstStyle/>
        <a:p>
          <a:endParaRPr lang="en-US"/>
        </a:p>
      </dgm:t>
    </dgm:pt>
    <dgm:pt modelId="{CD56238A-462E-E24A-9286-C50D3C82A458}" type="sibTrans" cxnId="{96AA4504-1339-1A4A-AD14-9D2FA50936EC}">
      <dgm:prSet/>
      <dgm:spPr/>
      <dgm:t>
        <a:bodyPr/>
        <a:lstStyle/>
        <a:p>
          <a:endParaRPr lang="en-US"/>
        </a:p>
      </dgm:t>
    </dgm:pt>
    <dgm:pt modelId="{29A77FF6-653D-5B43-8255-86EA47182F84}">
      <dgm:prSet/>
      <dgm:spPr/>
      <dgm:t>
        <a:bodyPr/>
        <a:lstStyle/>
        <a:p>
          <a:r>
            <a:rPr lang="es-MX" b="1" dirty="0">
              <a:solidFill>
                <a:schemeClr val="tx1"/>
              </a:solidFill>
              <a:latin typeface="+mn-lt"/>
            </a:rPr>
            <a:t>Participación y aportes de la familia</a:t>
          </a:r>
          <a:br>
            <a:rPr lang="en-US" b="1" i="0" dirty="0">
              <a:solidFill>
                <a:schemeClr val="tx1"/>
              </a:solidFill>
              <a:latin typeface="+mn-lt"/>
              <a:cs typeface="Futura Medium" panose="020B0602020204020303" pitchFamily="34" charset="-79"/>
            </a:rPr>
          </a:br>
          <a:endParaRPr lang="en-US" b="1" i="0" dirty="0">
            <a:solidFill>
              <a:schemeClr val="tx1"/>
            </a:solidFill>
            <a:latin typeface="+mn-lt"/>
            <a:cs typeface="Futura Medium" panose="020B0602020204020303" pitchFamily="34" charset="-79"/>
          </a:endParaRPr>
        </a:p>
      </dgm:t>
    </dgm:pt>
    <dgm:pt modelId="{F63C4B67-7A09-0D4E-BAB5-019010B1B7FE}" type="parTrans" cxnId="{0856DCE1-8D48-534C-A6A2-C1D58A7D5396}">
      <dgm:prSet/>
      <dgm:spPr/>
      <dgm:t>
        <a:bodyPr/>
        <a:lstStyle/>
        <a:p>
          <a:endParaRPr lang="en-US"/>
        </a:p>
      </dgm:t>
    </dgm:pt>
    <dgm:pt modelId="{6864428F-AC5B-904A-BF2F-6C1BCDD6FE15}" type="sibTrans" cxnId="{0856DCE1-8D48-534C-A6A2-C1D58A7D5396}">
      <dgm:prSet/>
      <dgm:spPr/>
      <dgm:t>
        <a:bodyPr/>
        <a:lstStyle/>
        <a:p>
          <a:endParaRPr lang="en-US"/>
        </a:p>
      </dgm:t>
    </dgm:pt>
    <dgm:pt modelId="{72EA0478-68C3-AA4E-B9AA-A13900ED6910}">
      <dgm:prSet/>
      <dgm:spPr/>
      <dgm:t>
        <a:bodyPr/>
        <a:lstStyle/>
        <a:p>
          <a:r>
            <a:rPr lang="es-MX" b="1" dirty="0">
              <a:solidFill>
                <a:schemeClr val="tx1"/>
              </a:solidFill>
              <a:latin typeface="+mn-lt"/>
            </a:rPr>
            <a:t>Encuesta Anual del Programa del Título I</a:t>
          </a:r>
          <a:br>
            <a:rPr lang="en-US" b="0" i="0" dirty="0">
              <a:latin typeface="+mn-lt"/>
              <a:cs typeface="Futura Medium" panose="020B0602020204020303" pitchFamily="34" charset="-79"/>
            </a:rPr>
          </a:br>
          <a:endParaRPr lang="en-US" b="0" i="0" dirty="0">
            <a:latin typeface="+mn-lt"/>
            <a:cs typeface="Futura Medium" panose="020B0602020204020303" pitchFamily="34" charset="-79"/>
          </a:endParaRPr>
        </a:p>
      </dgm:t>
    </dgm:pt>
    <dgm:pt modelId="{7DD5750F-2BA1-284F-8E04-35C61DA48392}" type="parTrans" cxnId="{EDFBDEB6-75C5-2547-9C28-5674A6A6BFBE}">
      <dgm:prSet/>
      <dgm:spPr/>
      <dgm:t>
        <a:bodyPr/>
        <a:lstStyle/>
        <a:p>
          <a:endParaRPr lang="en-US"/>
        </a:p>
      </dgm:t>
    </dgm:pt>
    <dgm:pt modelId="{E9BF8D48-2901-A242-94AD-F407B945DC22}" type="sibTrans" cxnId="{EDFBDEB6-75C5-2547-9C28-5674A6A6BFBE}">
      <dgm:prSet/>
      <dgm:spPr/>
      <dgm:t>
        <a:bodyPr/>
        <a:lstStyle/>
        <a:p>
          <a:endParaRPr lang="en-US"/>
        </a:p>
      </dgm:t>
    </dgm:pt>
    <dgm:pt modelId="{53E4765D-F14F-1149-8550-51154AA29A1A}">
      <dgm:prSet/>
      <dgm:spPr/>
      <dgm:t>
        <a:bodyPr/>
        <a:lstStyle/>
        <a:p>
          <a:r>
            <a:rPr lang="es-MX" b="1" dirty="0">
              <a:latin typeface="+mn-lt"/>
            </a:rPr>
            <a:t>Comunicación oportuna a los padres</a:t>
          </a:r>
          <a:endParaRPr lang="en-US" b="1" i="0" dirty="0">
            <a:latin typeface="+mn-lt"/>
            <a:cs typeface="Futura Medium" panose="020B0602020204020303" pitchFamily="34" charset="-79"/>
          </a:endParaRPr>
        </a:p>
      </dgm:t>
    </dgm:pt>
    <dgm:pt modelId="{77BFEBE9-C79F-DA4C-A0FF-AD8D153F4BFB}" type="parTrans" cxnId="{400EEFFA-69DA-804E-89A2-887EE401C5DE}">
      <dgm:prSet/>
      <dgm:spPr/>
      <dgm:t>
        <a:bodyPr/>
        <a:lstStyle/>
        <a:p>
          <a:endParaRPr lang="en-US"/>
        </a:p>
      </dgm:t>
    </dgm:pt>
    <dgm:pt modelId="{33A19C0E-F4D2-0644-BBE5-5A502C3BF810}" type="sibTrans" cxnId="{400EEFFA-69DA-804E-89A2-887EE401C5DE}">
      <dgm:prSet/>
      <dgm:spPr/>
      <dgm:t>
        <a:bodyPr/>
        <a:lstStyle/>
        <a:p>
          <a:endParaRPr lang="en-US"/>
        </a:p>
      </dgm:t>
    </dgm:pt>
    <dgm:pt modelId="{72FCA751-565A-0A40-9BD3-DE48EBCECDB9}" type="pres">
      <dgm:prSet presAssocID="{1C8A0B81-5CD5-E449-B2D8-2AA57EB0C5F0}" presName="diagram" presStyleCnt="0">
        <dgm:presLayoutVars>
          <dgm:dir/>
          <dgm:resizeHandles val="exact"/>
        </dgm:presLayoutVars>
      </dgm:prSet>
      <dgm:spPr/>
    </dgm:pt>
    <dgm:pt modelId="{8CDE62B3-32B9-674E-B7EA-220F847D4EB6}" type="pres">
      <dgm:prSet presAssocID="{362CFD70-2499-1B40-9CFE-FC59D0C012A5}" presName="node" presStyleLbl="node1" presStyleIdx="0" presStyleCnt="6">
        <dgm:presLayoutVars>
          <dgm:bulletEnabled val="1"/>
        </dgm:presLayoutVars>
      </dgm:prSet>
      <dgm:spPr/>
    </dgm:pt>
    <dgm:pt modelId="{9B4758E1-C458-B24E-B871-319418197A2F}" type="pres">
      <dgm:prSet presAssocID="{040D9649-5DA5-4144-B6BB-0BD884F6501D}" presName="sibTrans" presStyleCnt="0"/>
      <dgm:spPr/>
    </dgm:pt>
    <dgm:pt modelId="{E1CDD862-13DA-924D-9F8E-B56F9E4C1BC9}" type="pres">
      <dgm:prSet presAssocID="{A1877309-8DB2-7C49-B8B9-326C1F1438C5}" presName="node" presStyleLbl="node1" presStyleIdx="1" presStyleCnt="6">
        <dgm:presLayoutVars>
          <dgm:bulletEnabled val="1"/>
        </dgm:presLayoutVars>
      </dgm:prSet>
      <dgm:spPr/>
    </dgm:pt>
    <dgm:pt modelId="{E6CD4970-A6A4-0E4A-8508-4B5BC2E7B62F}" type="pres">
      <dgm:prSet presAssocID="{F50CAE14-A535-C749-BDF0-6B19FB64BD6F}" presName="sibTrans" presStyleCnt="0"/>
      <dgm:spPr/>
    </dgm:pt>
    <dgm:pt modelId="{E2249FC4-2A48-F049-833F-BD1526B36983}" type="pres">
      <dgm:prSet presAssocID="{B7876437-FB87-2742-9B84-990A60E5F5F5}" presName="node" presStyleLbl="node1" presStyleIdx="2" presStyleCnt="6">
        <dgm:presLayoutVars>
          <dgm:bulletEnabled val="1"/>
        </dgm:presLayoutVars>
      </dgm:prSet>
      <dgm:spPr/>
    </dgm:pt>
    <dgm:pt modelId="{FD032B95-3FC7-4542-9203-04A01DBCFB63}" type="pres">
      <dgm:prSet presAssocID="{CD56238A-462E-E24A-9286-C50D3C82A458}" presName="sibTrans" presStyleCnt="0"/>
      <dgm:spPr/>
    </dgm:pt>
    <dgm:pt modelId="{F8728E01-2909-7646-B70A-99EDA6DFF862}" type="pres">
      <dgm:prSet presAssocID="{29A77FF6-653D-5B43-8255-86EA47182F84}" presName="node" presStyleLbl="node1" presStyleIdx="3" presStyleCnt="6">
        <dgm:presLayoutVars>
          <dgm:bulletEnabled val="1"/>
        </dgm:presLayoutVars>
      </dgm:prSet>
      <dgm:spPr/>
    </dgm:pt>
    <dgm:pt modelId="{00140ACF-B52C-654F-9778-326B782A2308}" type="pres">
      <dgm:prSet presAssocID="{6864428F-AC5B-904A-BF2F-6C1BCDD6FE15}" presName="sibTrans" presStyleCnt="0"/>
      <dgm:spPr/>
    </dgm:pt>
    <dgm:pt modelId="{C7C3583C-C3FB-A844-83B4-F6EBADAAEC87}" type="pres">
      <dgm:prSet presAssocID="{72EA0478-68C3-AA4E-B9AA-A13900ED6910}" presName="node" presStyleLbl="node1" presStyleIdx="4" presStyleCnt="6">
        <dgm:presLayoutVars>
          <dgm:bulletEnabled val="1"/>
        </dgm:presLayoutVars>
      </dgm:prSet>
      <dgm:spPr/>
    </dgm:pt>
    <dgm:pt modelId="{8745E35E-629B-5D44-BC5B-9313FCEB8A17}" type="pres">
      <dgm:prSet presAssocID="{E9BF8D48-2901-A242-94AD-F407B945DC22}" presName="sibTrans" presStyleCnt="0"/>
      <dgm:spPr/>
    </dgm:pt>
    <dgm:pt modelId="{CC7A7397-9129-7144-95EF-C90F746000C4}" type="pres">
      <dgm:prSet presAssocID="{53E4765D-F14F-1149-8550-51154AA29A1A}" presName="node" presStyleLbl="node1" presStyleIdx="5" presStyleCnt="6">
        <dgm:presLayoutVars>
          <dgm:bulletEnabled val="1"/>
        </dgm:presLayoutVars>
      </dgm:prSet>
      <dgm:spPr/>
    </dgm:pt>
  </dgm:ptLst>
  <dgm:cxnLst>
    <dgm:cxn modelId="{96AA4504-1339-1A4A-AD14-9D2FA50936EC}" srcId="{1C8A0B81-5CD5-E449-B2D8-2AA57EB0C5F0}" destId="{B7876437-FB87-2742-9B84-990A60E5F5F5}" srcOrd="2" destOrd="0" parTransId="{C7E3F568-42E8-C546-B83B-4A0E26AFCF1C}" sibTransId="{CD56238A-462E-E24A-9286-C50D3C82A458}"/>
    <dgm:cxn modelId="{4C47821E-DE29-4C4E-9BBD-92AC19B76216}" srcId="{1C8A0B81-5CD5-E449-B2D8-2AA57EB0C5F0}" destId="{362CFD70-2499-1B40-9CFE-FC59D0C012A5}" srcOrd="0" destOrd="0" parTransId="{61E9B41A-BEF7-5143-9BBC-D606E1F8474C}" sibTransId="{040D9649-5DA5-4144-B6BB-0BD884F6501D}"/>
    <dgm:cxn modelId="{D70FE943-6E7A-334C-8477-F1A9338ECBFE}" type="presOf" srcId="{B7876437-FB87-2742-9B84-990A60E5F5F5}" destId="{E2249FC4-2A48-F049-833F-BD1526B36983}" srcOrd="0" destOrd="0" presId="urn:microsoft.com/office/officeart/2005/8/layout/default"/>
    <dgm:cxn modelId="{3C246A4C-3801-E44A-B004-BE2C1090BE3D}" type="presOf" srcId="{1C8A0B81-5CD5-E449-B2D8-2AA57EB0C5F0}" destId="{72FCA751-565A-0A40-9BD3-DE48EBCECDB9}" srcOrd="0" destOrd="0" presId="urn:microsoft.com/office/officeart/2005/8/layout/default"/>
    <dgm:cxn modelId="{985FE852-B304-D343-9389-88455C17089C}" type="presOf" srcId="{72EA0478-68C3-AA4E-B9AA-A13900ED6910}" destId="{C7C3583C-C3FB-A844-83B4-F6EBADAAEC87}" srcOrd="0" destOrd="0" presId="urn:microsoft.com/office/officeart/2005/8/layout/default"/>
    <dgm:cxn modelId="{28D5D38C-5440-F549-8570-6F96B38DD7E7}" type="presOf" srcId="{53E4765D-F14F-1149-8550-51154AA29A1A}" destId="{CC7A7397-9129-7144-95EF-C90F746000C4}" srcOrd="0" destOrd="0" presId="urn:microsoft.com/office/officeart/2005/8/layout/default"/>
    <dgm:cxn modelId="{8B594CA5-01F3-6840-86B5-27BC350E38DF}" srcId="{1C8A0B81-5CD5-E449-B2D8-2AA57EB0C5F0}" destId="{A1877309-8DB2-7C49-B8B9-326C1F1438C5}" srcOrd="1" destOrd="0" parTransId="{1C7EC105-8FFE-E741-9A0A-CBA305D8893A}" sibTransId="{F50CAE14-A535-C749-BDF0-6B19FB64BD6F}"/>
    <dgm:cxn modelId="{EDFBDEB6-75C5-2547-9C28-5674A6A6BFBE}" srcId="{1C8A0B81-5CD5-E449-B2D8-2AA57EB0C5F0}" destId="{72EA0478-68C3-AA4E-B9AA-A13900ED6910}" srcOrd="4" destOrd="0" parTransId="{7DD5750F-2BA1-284F-8E04-35C61DA48392}" sibTransId="{E9BF8D48-2901-A242-94AD-F407B945DC22}"/>
    <dgm:cxn modelId="{358312C7-9AB6-5244-9158-902E5738D4EE}" type="presOf" srcId="{29A77FF6-653D-5B43-8255-86EA47182F84}" destId="{F8728E01-2909-7646-B70A-99EDA6DFF862}" srcOrd="0" destOrd="0" presId="urn:microsoft.com/office/officeart/2005/8/layout/default"/>
    <dgm:cxn modelId="{0856DCE1-8D48-534C-A6A2-C1D58A7D5396}" srcId="{1C8A0B81-5CD5-E449-B2D8-2AA57EB0C5F0}" destId="{29A77FF6-653D-5B43-8255-86EA47182F84}" srcOrd="3" destOrd="0" parTransId="{F63C4B67-7A09-0D4E-BAB5-019010B1B7FE}" sibTransId="{6864428F-AC5B-904A-BF2F-6C1BCDD6FE15}"/>
    <dgm:cxn modelId="{11A8D6E3-E47C-4D4D-B7B2-A63FBA36F7C4}" type="presOf" srcId="{362CFD70-2499-1B40-9CFE-FC59D0C012A5}" destId="{8CDE62B3-32B9-674E-B7EA-220F847D4EB6}" srcOrd="0" destOrd="0" presId="urn:microsoft.com/office/officeart/2005/8/layout/default"/>
    <dgm:cxn modelId="{400EEFFA-69DA-804E-89A2-887EE401C5DE}" srcId="{1C8A0B81-5CD5-E449-B2D8-2AA57EB0C5F0}" destId="{53E4765D-F14F-1149-8550-51154AA29A1A}" srcOrd="5" destOrd="0" parTransId="{77BFEBE9-C79F-DA4C-A0FF-AD8D153F4BFB}" sibTransId="{33A19C0E-F4D2-0644-BBE5-5A502C3BF810}"/>
    <dgm:cxn modelId="{E51B60FF-6BA8-9249-B79A-851D8D6000F4}" type="presOf" srcId="{A1877309-8DB2-7C49-B8B9-326C1F1438C5}" destId="{E1CDD862-13DA-924D-9F8E-B56F9E4C1BC9}" srcOrd="0" destOrd="0" presId="urn:microsoft.com/office/officeart/2005/8/layout/default"/>
    <dgm:cxn modelId="{15B0B2AC-D3B5-F24F-B4CB-D196CD6190C4}" type="presParOf" srcId="{72FCA751-565A-0A40-9BD3-DE48EBCECDB9}" destId="{8CDE62B3-32B9-674E-B7EA-220F847D4EB6}" srcOrd="0" destOrd="0" presId="urn:microsoft.com/office/officeart/2005/8/layout/default"/>
    <dgm:cxn modelId="{C3683CBA-4F05-0243-8346-075D67B86080}" type="presParOf" srcId="{72FCA751-565A-0A40-9BD3-DE48EBCECDB9}" destId="{9B4758E1-C458-B24E-B871-319418197A2F}" srcOrd="1" destOrd="0" presId="urn:microsoft.com/office/officeart/2005/8/layout/default"/>
    <dgm:cxn modelId="{441ED868-4EBD-6444-9982-1787AFC04720}" type="presParOf" srcId="{72FCA751-565A-0A40-9BD3-DE48EBCECDB9}" destId="{E1CDD862-13DA-924D-9F8E-B56F9E4C1BC9}" srcOrd="2" destOrd="0" presId="urn:microsoft.com/office/officeart/2005/8/layout/default"/>
    <dgm:cxn modelId="{EF2030E5-6A64-8141-86E6-1F0F14BE7DAB}" type="presParOf" srcId="{72FCA751-565A-0A40-9BD3-DE48EBCECDB9}" destId="{E6CD4970-A6A4-0E4A-8508-4B5BC2E7B62F}" srcOrd="3" destOrd="0" presId="urn:microsoft.com/office/officeart/2005/8/layout/default"/>
    <dgm:cxn modelId="{8F41A862-88B0-0A4E-9383-6798156C167D}" type="presParOf" srcId="{72FCA751-565A-0A40-9BD3-DE48EBCECDB9}" destId="{E2249FC4-2A48-F049-833F-BD1526B36983}" srcOrd="4" destOrd="0" presId="urn:microsoft.com/office/officeart/2005/8/layout/default"/>
    <dgm:cxn modelId="{0CDA304D-DB37-3C4C-AC89-484DA24A2347}" type="presParOf" srcId="{72FCA751-565A-0A40-9BD3-DE48EBCECDB9}" destId="{FD032B95-3FC7-4542-9203-04A01DBCFB63}" srcOrd="5" destOrd="0" presId="urn:microsoft.com/office/officeart/2005/8/layout/default"/>
    <dgm:cxn modelId="{2FE39B4D-64D2-0C4F-86A3-506F53F36037}" type="presParOf" srcId="{72FCA751-565A-0A40-9BD3-DE48EBCECDB9}" destId="{F8728E01-2909-7646-B70A-99EDA6DFF862}" srcOrd="6" destOrd="0" presId="urn:microsoft.com/office/officeart/2005/8/layout/default"/>
    <dgm:cxn modelId="{52C1E3B0-8C22-184A-8108-F88B053AE20F}" type="presParOf" srcId="{72FCA751-565A-0A40-9BD3-DE48EBCECDB9}" destId="{00140ACF-B52C-654F-9778-326B782A2308}" srcOrd="7" destOrd="0" presId="urn:microsoft.com/office/officeart/2005/8/layout/default"/>
    <dgm:cxn modelId="{DE7A7FC0-6FBE-F147-BA5F-6824FF887DE2}" type="presParOf" srcId="{72FCA751-565A-0A40-9BD3-DE48EBCECDB9}" destId="{C7C3583C-C3FB-A844-83B4-F6EBADAAEC87}" srcOrd="8" destOrd="0" presId="urn:microsoft.com/office/officeart/2005/8/layout/default"/>
    <dgm:cxn modelId="{0A297A0D-D6C9-D44A-B624-5DCB68333465}" type="presParOf" srcId="{72FCA751-565A-0A40-9BD3-DE48EBCECDB9}" destId="{8745E35E-629B-5D44-BC5B-9313FCEB8A17}" srcOrd="9" destOrd="0" presId="urn:microsoft.com/office/officeart/2005/8/layout/default"/>
    <dgm:cxn modelId="{77FC95F9-2602-7642-8C9E-FD69DB6C0420}" type="presParOf" srcId="{72FCA751-565A-0A40-9BD3-DE48EBCECDB9}" destId="{CC7A7397-9129-7144-95EF-C90F746000C4}"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B49EC62-6AC7-4023-BCFF-AD328830706D}"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BB7E9C81-F08A-4C8B-81F1-FF2E6C81EDA0}">
      <dgm:prSet custT="1"/>
      <dgm:spPr>
        <a:solidFill>
          <a:srgbClr val="DAE3F3"/>
        </a:solidFill>
      </dgm:spPr>
      <dgm:t>
        <a:bodyPr>
          <a:scene3d>
            <a:camera prst="orthographicFront"/>
            <a:lightRig rig="threePt" dir="t"/>
          </a:scene3d>
          <a:sp3d prstMaterial="dkEdge"/>
        </a:bodyPr>
        <a:lstStyle/>
        <a:p>
          <a:pPr rtl="0"/>
          <a:r>
            <a:rPr lang="en-US" sz="2400" b="1" dirty="0">
              <a:solidFill>
                <a:schemeClr val="tx1"/>
              </a:solidFill>
            </a:rPr>
            <a:t>Individual report card on your child’s progress</a:t>
          </a:r>
        </a:p>
      </dgm:t>
    </dgm:pt>
    <dgm:pt modelId="{64DBB662-6DA5-4B46-8F92-CEFEFABAC61A}" type="parTrans" cxnId="{D4F2A994-CDC5-4B95-9F25-6F96E4CFF90C}">
      <dgm:prSet/>
      <dgm:spPr/>
      <dgm:t>
        <a:bodyPr/>
        <a:lstStyle/>
        <a:p>
          <a:endParaRPr lang="en-US"/>
        </a:p>
      </dgm:t>
    </dgm:pt>
    <dgm:pt modelId="{544E3BF0-664B-4489-AF79-ACFFD952D79F}" type="sibTrans" cxnId="{D4F2A994-CDC5-4B95-9F25-6F96E4CFF90C}">
      <dgm:prSet/>
      <dgm:spPr/>
      <dgm:t>
        <a:bodyPr/>
        <a:lstStyle/>
        <a:p>
          <a:endParaRPr lang="en-US"/>
        </a:p>
      </dgm:t>
    </dgm:pt>
    <dgm:pt modelId="{52DBFDC8-20A4-43A5-92B3-F77C1AA1BD70}">
      <dgm:prSet custT="1"/>
      <dgm:spPr>
        <a:solidFill>
          <a:srgbClr val="99B2DF"/>
        </a:solidFill>
      </dgm:spPr>
      <dgm:t>
        <a:bodyPr>
          <a:scene3d>
            <a:camera prst="orthographicFront"/>
            <a:lightRig rig="threePt" dir="t"/>
          </a:scene3d>
          <a:sp3d prstMaterial="dkEdge"/>
        </a:bodyPr>
        <a:lstStyle/>
        <a:p>
          <a:pPr rtl="0"/>
          <a:r>
            <a:rPr lang="en-US" sz="2400" b="1" dirty="0">
              <a:solidFill>
                <a:schemeClr val="tx1"/>
              </a:solidFill>
            </a:rPr>
            <a:t>Information on State and local assessments</a:t>
          </a:r>
        </a:p>
      </dgm:t>
    </dgm:pt>
    <dgm:pt modelId="{605D67E9-B84F-4D65-A09A-8ADE05CBB451}" type="parTrans" cxnId="{1182B51B-47BE-4F1C-B333-C4E43DD73004}">
      <dgm:prSet/>
      <dgm:spPr/>
      <dgm:t>
        <a:bodyPr/>
        <a:lstStyle/>
        <a:p>
          <a:endParaRPr lang="en-US"/>
        </a:p>
      </dgm:t>
    </dgm:pt>
    <dgm:pt modelId="{6536EBF0-3691-4C62-812F-85C750C7C4BB}" type="sibTrans" cxnId="{1182B51B-47BE-4F1C-B333-C4E43DD73004}">
      <dgm:prSet/>
      <dgm:spPr/>
      <dgm:t>
        <a:bodyPr/>
        <a:lstStyle/>
        <a:p>
          <a:endParaRPr lang="en-US"/>
        </a:p>
      </dgm:t>
    </dgm:pt>
    <dgm:pt modelId="{1855AD93-DE96-419A-8A2B-037E81219C9B}">
      <dgm:prSet custT="1"/>
      <dgm:spPr>
        <a:solidFill>
          <a:srgbClr val="8FAADC"/>
        </a:solidFill>
      </dgm:spPr>
      <dgm:t>
        <a:bodyPr>
          <a:scene3d>
            <a:camera prst="orthographicFront"/>
            <a:lightRig rig="threePt" dir="t"/>
          </a:scene3d>
          <a:sp3d prstMaterial="dkEdge"/>
        </a:bodyPr>
        <a:lstStyle/>
        <a:p>
          <a:pPr rtl="0"/>
          <a:r>
            <a:rPr lang="en-US" sz="2400" b="1" dirty="0">
              <a:solidFill>
                <a:schemeClr val="tx1"/>
              </a:solidFill>
            </a:rPr>
            <a:t>Right of parents to become involved in the school’s programs and how to do so</a:t>
          </a:r>
        </a:p>
      </dgm:t>
    </dgm:pt>
    <dgm:pt modelId="{BD47AD92-6416-40F9-82E1-53711B428752}" type="parTrans" cxnId="{A9976D05-E893-4CC1-B2B5-088248766B45}">
      <dgm:prSet/>
      <dgm:spPr/>
      <dgm:t>
        <a:bodyPr/>
        <a:lstStyle/>
        <a:p>
          <a:endParaRPr lang="en-US"/>
        </a:p>
      </dgm:t>
    </dgm:pt>
    <dgm:pt modelId="{A2D2F042-A764-4D7B-BECE-6134952C5DCA}" type="sibTrans" cxnId="{A9976D05-E893-4CC1-B2B5-088248766B45}">
      <dgm:prSet/>
      <dgm:spPr/>
      <dgm:t>
        <a:bodyPr/>
        <a:lstStyle/>
        <a:p>
          <a:endParaRPr lang="en-US"/>
        </a:p>
      </dgm:t>
    </dgm:pt>
    <dgm:pt modelId="{7C5B3482-A039-4657-944A-AD42DBCDF9B4}">
      <dgm:prSet custT="1"/>
      <dgm:spPr>
        <a:ln w="25400">
          <a:solidFill>
            <a:srgbClr val="A5A5A5"/>
          </a:solidFill>
        </a:ln>
      </dgm:spPr>
      <dgm:t>
        <a:bodyPr>
          <a:scene3d>
            <a:camera prst="orthographicFront"/>
            <a:lightRig rig="threePt" dir="t"/>
          </a:scene3d>
          <a:sp3d prstMaterial="dkEdge"/>
        </a:bodyPr>
        <a:lstStyle/>
        <a:p>
          <a:pPr rtl="0"/>
          <a:r>
            <a:rPr lang="en-US" sz="2400" dirty="0">
              <a:solidFill>
                <a:schemeClr val="tx1"/>
              </a:solidFill>
            </a:rPr>
            <a:t>Subject matter assessed</a:t>
          </a:r>
        </a:p>
      </dgm:t>
    </dgm:pt>
    <dgm:pt modelId="{11028731-0432-474E-9B0B-69E0A3875483}" type="parTrans" cxnId="{B215CDF9-5991-4E39-8FA3-EAAB99C2A13A}">
      <dgm:prSet/>
      <dgm:spPr/>
      <dgm:t>
        <a:bodyPr/>
        <a:lstStyle/>
        <a:p>
          <a:endParaRPr lang="en-US"/>
        </a:p>
      </dgm:t>
    </dgm:pt>
    <dgm:pt modelId="{38C9F141-53DF-4494-8F0C-B5EB2294BE4F}" type="sibTrans" cxnId="{B215CDF9-5991-4E39-8FA3-EAAB99C2A13A}">
      <dgm:prSet/>
      <dgm:spPr/>
      <dgm:t>
        <a:bodyPr/>
        <a:lstStyle/>
        <a:p>
          <a:endParaRPr lang="en-US"/>
        </a:p>
      </dgm:t>
    </dgm:pt>
    <dgm:pt modelId="{939952B5-073A-4946-B61F-AC10FAE0E43D}">
      <dgm:prSet custT="1"/>
      <dgm:spPr>
        <a:ln w="25400">
          <a:solidFill>
            <a:srgbClr val="A5A5A5"/>
          </a:solidFill>
        </a:ln>
      </dgm:spPr>
      <dgm:t>
        <a:bodyPr>
          <a:scene3d>
            <a:camera prst="orthographicFront"/>
            <a:lightRig rig="threePt" dir="t"/>
          </a:scene3d>
          <a:sp3d prstMaterial="dkEdge"/>
        </a:bodyPr>
        <a:lstStyle/>
        <a:p>
          <a:pPr rtl="0"/>
          <a:r>
            <a:rPr lang="en-US" sz="2400" dirty="0">
              <a:solidFill>
                <a:schemeClr val="tx1"/>
              </a:solidFill>
            </a:rPr>
            <a:t>Purpose of the assessment</a:t>
          </a:r>
        </a:p>
      </dgm:t>
    </dgm:pt>
    <dgm:pt modelId="{937BA257-B523-48C2-8D3D-AA32F3D8D8CE}" type="parTrans" cxnId="{EF1B4281-4E7B-4E35-AF7A-BB25910A5F9B}">
      <dgm:prSet/>
      <dgm:spPr/>
      <dgm:t>
        <a:bodyPr/>
        <a:lstStyle/>
        <a:p>
          <a:endParaRPr lang="en-US"/>
        </a:p>
      </dgm:t>
    </dgm:pt>
    <dgm:pt modelId="{31BB7D61-0E4F-4384-BBB8-B456D43FE710}" type="sibTrans" cxnId="{EF1B4281-4E7B-4E35-AF7A-BB25910A5F9B}">
      <dgm:prSet/>
      <dgm:spPr/>
      <dgm:t>
        <a:bodyPr/>
        <a:lstStyle/>
        <a:p>
          <a:endParaRPr lang="en-US"/>
        </a:p>
      </dgm:t>
    </dgm:pt>
    <dgm:pt modelId="{6BD03FA2-DDCE-4879-B59F-EDF9531711D2}">
      <dgm:prSet custT="1"/>
      <dgm:spPr>
        <a:ln w="25400">
          <a:solidFill>
            <a:srgbClr val="FFC000"/>
          </a:solidFill>
        </a:ln>
      </dgm:spPr>
      <dgm:t>
        <a:bodyPr>
          <a:scene3d>
            <a:camera prst="orthographicFront"/>
            <a:lightRig rig="threePt" dir="t"/>
          </a:scene3d>
          <a:sp3d prstMaterial="dkEdge"/>
        </a:bodyPr>
        <a:lstStyle/>
        <a:p>
          <a:pPr rtl="0"/>
          <a:r>
            <a:rPr lang="en-US" sz="2400" dirty="0">
              <a:solidFill>
                <a:schemeClr val="tx1"/>
              </a:solidFill>
            </a:rPr>
            <a:t>Volunteering</a:t>
          </a:r>
        </a:p>
      </dgm:t>
    </dgm:pt>
    <dgm:pt modelId="{A45C5EAC-7960-422E-9FD4-00F3E2E15942}" type="parTrans" cxnId="{B3B55F3E-9893-41CB-B1C6-8DB4EC931DD3}">
      <dgm:prSet/>
      <dgm:spPr/>
      <dgm:t>
        <a:bodyPr/>
        <a:lstStyle/>
        <a:p>
          <a:endParaRPr lang="en-US"/>
        </a:p>
      </dgm:t>
    </dgm:pt>
    <dgm:pt modelId="{756E9C35-1CEC-49DE-BB35-7641527FDFCD}" type="sibTrans" cxnId="{B3B55F3E-9893-41CB-B1C6-8DB4EC931DD3}">
      <dgm:prSet/>
      <dgm:spPr/>
      <dgm:t>
        <a:bodyPr/>
        <a:lstStyle/>
        <a:p>
          <a:endParaRPr lang="en-US"/>
        </a:p>
      </dgm:t>
    </dgm:pt>
    <dgm:pt modelId="{3107663A-91FB-4172-8EA8-7D5D763CDFC0}">
      <dgm:prSet custT="1"/>
      <dgm:spPr>
        <a:ln w="25400">
          <a:solidFill>
            <a:srgbClr val="FFC000"/>
          </a:solidFill>
        </a:ln>
      </dgm:spPr>
      <dgm:t>
        <a:bodyPr>
          <a:scene3d>
            <a:camera prst="orthographicFront"/>
            <a:lightRig rig="threePt" dir="t"/>
          </a:scene3d>
          <a:sp3d prstMaterial="dkEdge"/>
        </a:bodyPr>
        <a:lstStyle/>
        <a:p>
          <a:pPr rtl="0"/>
          <a:r>
            <a:rPr lang="en-US" sz="2400" dirty="0">
              <a:solidFill>
                <a:schemeClr val="tx1"/>
              </a:solidFill>
            </a:rPr>
            <a:t>Flexible meetings</a:t>
          </a:r>
        </a:p>
      </dgm:t>
    </dgm:pt>
    <dgm:pt modelId="{C7D4412A-1658-4C60-B401-61981BE2726C}" type="parTrans" cxnId="{40608775-411B-4859-B5EE-E334FA1035FB}">
      <dgm:prSet/>
      <dgm:spPr/>
      <dgm:t>
        <a:bodyPr/>
        <a:lstStyle/>
        <a:p>
          <a:endParaRPr lang="en-US"/>
        </a:p>
      </dgm:t>
    </dgm:pt>
    <dgm:pt modelId="{361C9CB5-62E8-4528-B6EC-8DAE11B1CED4}" type="sibTrans" cxnId="{40608775-411B-4859-B5EE-E334FA1035FB}">
      <dgm:prSet/>
      <dgm:spPr/>
      <dgm:t>
        <a:bodyPr/>
        <a:lstStyle/>
        <a:p>
          <a:endParaRPr lang="en-US"/>
        </a:p>
      </dgm:t>
    </dgm:pt>
    <dgm:pt modelId="{0C9A37E6-E250-4151-B145-2E1BAB8E3945}">
      <dgm:prSet custT="1"/>
      <dgm:spPr>
        <a:ln w="25400">
          <a:solidFill>
            <a:srgbClr val="FFC000"/>
          </a:solidFill>
        </a:ln>
      </dgm:spPr>
      <dgm:t>
        <a:bodyPr>
          <a:scene3d>
            <a:camera prst="orthographicFront"/>
            <a:lightRig rig="threePt" dir="t"/>
          </a:scene3d>
          <a:sp3d prstMaterial="dkEdge"/>
        </a:bodyPr>
        <a:lstStyle/>
        <a:p>
          <a:pPr rtl="0"/>
          <a:r>
            <a:rPr lang="en-US" sz="2400" dirty="0">
              <a:solidFill>
                <a:schemeClr val="tx1"/>
              </a:solidFill>
            </a:rPr>
            <a:t>Monthly meetings</a:t>
          </a:r>
        </a:p>
      </dgm:t>
    </dgm:pt>
    <dgm:pt modelId="{75568AF6-4F86-4B8F-836A-BDFA39597DFA}" type="parTrans" cxnId="{E4D05FE1-EF31-4BB5-AD0B-38469CEABE81}">
      <dgm:prSet/>
      <dgm:spPr/>
      <dgm:t>
        <a:bodyPr/>
        <a:lstStyle/>
        <a:p>
          <a:endParaRPr lang="en-US"/>
        </a:p>
      </dgm:t>
    </dgm:pt>
    <dgm:pt modelId="{B80AB46D-91E4-4A3F-8D3C-FFD571DC8A7F}" type="sibTrans" cxnId="{E4D05FE1-EF31-4BB5-AD0B-38469CEABE81}">
      <dgm:prSet/>
      <dgm:spPr/>
      <dgm:t>
        <a:bodyPr/>
        <a:lstStyle/>
        <a:p>
          <a:endParaRPr lang="en-US"/>
        </a:p>
      </dgm:t>
    </dgm:pt>
    <dgm:pt modelId="{8AF41089-138E-40C0-94A6-91FC089B1F22}">
      <dgm:prSet custT="1"/>
      <dgm:spPr>
        <a:ln w="25400">
          <a:solidFill>
            <a:srgbClr val="FFC000"/>
          </a:solidFill>
        </a:ln>
      </dgm:spPr>
      <dgm:t>
        <a:bodyPr>
          <a:scene3d>
            <a:camera prst="orthographicFront"/>
            <a:lightRig rig="threePt" dir="t"/>
          </a:scene3d>
          <a:sp3d prstMaterial="dkEdge"/>
        </a:bodyPr>
        <a:lstStyle/>
        <a:p>
          <a:pPr rtl="0"/>
          <a:r>
            <a:rPr lang="en-US" sz="2400" dirty="0">
              <a:solidFill>
                <a:schemeClr val="tx1"/>
              </a:solidFill>
            </a:rPr>
            <a:t>Other</a:t>
          </a:r>
        </a:p>
      </dgm:t>
    </dgm:pt>
    <dgm:pt modelId="{4BFF4A85-05A1-416D-9A9A-19E7FE207F35}" type="parTrans" cxnId="{FC057907-4F78-4445-8DBE-F18A2F306C6F}">
      <dgm:prSet/>
      <dgm:spPr/>
      <dgm:t>
        <a:bodyPr/>
        <a:lstStyle/>
        <a:p>
          <a:endParaRPr lang="en-US"/>
        </a:p>
      </dgm:t>
    </dgm:pt>
    <dgm:pt modelId="{54FED1B9-8901-494B-A5BE-3E1F83B6E3A5}" type="sibTrans" cxnId="{FC057907-4F78-4445-8DBE-F18A2F306C6F}">
      <dgm:prSet/>
      <dgm:spPr/>
      <dgm:t>
        <a:bodyPr/>
        <a:lstStyle/>
        <a:p>
          <a:endParaRPr lang="en-US"/>
        </a:p>
      </dgm:t>
    </dgm:pt>
    <dgm:pt modelId="{CF0B9D2B-193B-47C5-BA6A-ADBD91F08AD9}" type="pres">
      <dgm:prSet presAssocID="{FB49EC62-6AC7-4023-BCFF-AD328830706D}" presName="linear" presStyleCnt="0">
        <dgm:presLayoutVars>
          <dgm:dir/>
          <dgm:animLvl val="lvl"/>
          <dgm:resizeHandles val="exact"/>
        </dgm:presLayoutVars>
      </dgm:prSet>
      <dgm:spPr/>
    </dgm:pt>
    <dgm:pt modelId="{FC20D528-0FAF-4CA9-9B5A-CDEA83C15F2D}" type="pres">
      <dgm:prSet presAssocID="{BB7E9C81-F08A-4C8B-81F1-FF2E6C81EDA0}" presName="parentLin" presStyleCnt="0"/>
      <dgm:spPr/>
    </dgm:pt>
    <dgm:pt modelId="{CEAADF90-5A3C-47A6-9AAB-00C5390BF52B}" type="pres">
      <dgm:prSet presAssocID="{BB7E9C81-F08A-4C8B-81F1-FF2E6C81EDA0}" presName="parentLeftMargin" presStyleLbl="node1" presStyleIdx="0" presStyleCnt="3"/>
      <dgm:spPr/>
    </dgm:pt>
    <dgm:pt modelId="{5269417C-79B1-4A83-AAA3-CE204B652A07}" type="pres">
      <dgm:prSet presAssocID="{BB7E9C81-F08A-4C8B-81F1-FF2E6C81EDA0}" presName="parentText" presStyleLbl="node1" presStyleIdx="0" presStyleCnt="3">
        <dgm:presLayoutVars>
          <dgm:chMax val="0"/>
          <dgm:bulletEnabled val="1"/>
        </dgm:presLayoutVars>
      </dgm:prSet>
      <dgm:spPr/>
    </dgm:pt>
    <dgm:pt modelId="{65384C24-11BC-4E72-B8A8-3A3CE0D5D40B}" type="pres">
      <dgm:prSet presAssocID="{BB7E9C81-F08A-4C8B-81F1-FF2E6C81EDA0}" presName="negativeSpace" presStyleCnt="0"/>
      <dgm:spPr/>
    </dgm:pt>
    <dgm:pt modelId="{565C45D4-5E7B-4720-89DB-423370BAB91D}" type="pres">
      <dgm:prSet presAssocID="{BB7E9C81-F08A-4C8B-81F1-FF2E6C81EDA0}" presName="childText" presStyleLbl="conFgAcc1" presStyleIdx="0" presStyleCnt="3">
        <dgm:presLayoutVars>
          <dgm:bulletEnabled val="1"/>
        </dgm:presLayoutVars>
      </dgm:prSet>
      <dgm:spPr>
        <a:ln w="25400">
          <a:solidFill>
            <a:schemeClr val="accent2"/>
          </a:solidFill>
        </a:ln>
      </dgm:spPr>
    </dgm:pt>
    <dgm:pt modelId="{664589CF-2A22-4C81-BDA3-0D20A707A87C}" type="pres">
      <dgm:prSet presAssocID="{544E3BF0-664B-4489-AF79-ACFFD952D79F}" presName="spaceBetweenRectangles" presStyleCnt="0"/>
      <dgm:spPr/>
    </dgm:pt>
    <dgm:pt modelId="{C883E673-47D5-490E-84A6-F8EE0F349CFA}" type="pres">
      <dgm:prSet presAssocID="{52DBFDC8-20A4-43A5-92B3-F77C1AA1BD70}" presName="parentLin" presStyleCnt="0"/>
      <dgm:spPr/>
    </dgm:pt>
    <dgm:pt modelId="{82EA465F-FCA3-4274-8D84-B6DB9776FFC1}" type="pres">
      <dgm:prSet presAssocID="{52DBFDC8-20A4-43A5-92B3-F77C1AA1BD70}" presName="parentLeftMargin" presStyleLbl="node1" presStyleIdx="0" presStyleCnt="3"/>
      <dgm:spPr/>
    </dgm:pt>
    <dgm:pt modelId="{7F7A0BAA-3AF6-428E-BF29-C1BF72DDADCA}" type="pres">
      <dgm:prSet presAssocID="{52DBFDC8-20A4-43A5-92B3-F77C1AA1BD70}" presName="parentText" presStyleLbl="node1" presStyleIdx="1" presStyleCnt="3">
        <dgm:presLayoutVars>
          <dgm:chMax val="0"/>
          <dgm:bulletEnabled val="1"/>
        </dgm:presLayoutVars>
      </dgm:prSet>
      <dgm:spPr/>
    </dgm:pt>
    <dgm:pt modelId="{888A5055-5F84-4A5E-9114-1697D69BBA6C}" type="pres">
      <dgm:prSet presAssocID="{52DBFDC8-20A4-43A5-92B3-F77C1AA1BD70}" presName="negativeSpace" presStyleCnt="0"/>
      <dgm:spPr/>
    </dgm:pt>
    <dgm:pt modelId="{0C879F62-BED3-4922-84C7-8FE501579A47}" type="pres">
      <dgm:prSet presAssocID="{52DBFDC8-20A4-43A5-92B3-F77C1AA1BD70}" presName="childText" presStyleLbl="conFgAcc1" presStyleIdx="1" presStyleCnt="3">
        <dgm:presLayoutVars>
          <dgm:bulletEnabled val="1"/>
        </dgm:presLayoutVars>
      </dgm:prSet>
      <dgm:spPr/>
    </dgm:pt>
    <dgm:pt modelId="{8CB72205-237C-42F8-A07D-2B83FE317062}" type="pres">
      <dgm:prSet presAssocID="{6536EBF0-3691-4C62-812F-85C750C7C4BB}" presName="spaceBetweenRectangles" presStyleCnt="0"/>
      <dgm:spPr/>
    </dgm:pt>
    <dgm:pt modelId="{D8783FCE-4ED6-44FF-BD00-FEF379D0AE89}" type="pres">
      <dgm:prSet presAssocID="{1855AD93-DE96-419A-8A2B-037E81219C9B}" presName="parentLin" presStyleCnt="0"/>
      <dgm:spPr/>
    </dgm:pt>
    <dgm:pt modelId="{38F37B3C-73C0-4DB5-AD75-E272D3D86D9D}" type="pres">
      <dgm:prSet presAssocID="{1855AD93-DE96-419A-8A2B-037E81219C9B}" presName="parentLeftMargin" presStyleLbl="node1" presStyleIdx="1" presStyleCnt="3"/>
      <dgm:spPr/>
    </dgm:pt>
    <dgm:pt modelId="{6A1618AD-71A2-4A29-800D-3CDBD1F0D85E}" type="pres">
      <dgm:prSet presAssocID="{1855AD93-DE96-419A-8A2B-037E81219C9B}" presName="parentText" presStyleLbl="node1" presStyleIdx="2" presStyleCnt="3">
        <dgm:presLayoutVars>
          <dgm:chMax val="0"/>
          <dgm:bulletEnabled val="1"/>
        </dgm:presLayoutVars>
      </dgm:prSet>
      <dgm:spPr/>
    </dgm:pt>
    <dgm:pt modelId="{EB9ADFAD-210B-4313-A315-E6A885F65708}" type="pres">
      <dgm:prSet presAssocID="{1855AD93-DE96-419A-8A2B-037E81219C9B}" presName="negativeSpace" presStyleCnt="0"/>
      <dgm:spPr/>
    </dgm:pt>
    <dgm:pt modelId="{CB3D8061-F991-4747-A134-1001258DA60F}" type="pres">
      <dgm:prSet presAssocID="{1855AD93-DE96-419A-8A2B-037E81219C9B}" presName="childText" presStyleLbl="conFgAcc1" presStyleIdx="2" presStyleCnt="3">
        <dgm:presLayoutVars>
          <dgm:bulletEnabled val="1"/>
        </dgm:presLayoutVars>
      </dgm:prSet>
      <dgm:spPr/>
    </dgm:pt>
  </dgm:ptLst>
  <dgm:cxnLst>
    <dgm:cxn modelId="{A9976D05-E893-4CC1-B2B5-088248766B45}" srcId="{FB49EC62-6AC7-4023-BCFF-AD328830706D}" destId="{1855AD93-DE96-419A-8A2B-037E81219C9B}" srcOrd="2" destOrd="0" parTransId="{BD47AD92-6416-40F9-82E1-53711B428752}" sibTransId="{A2D2F042-A764-4D7B-BECE-6134952C5DCA}"/>
    <dgm:cxn modelId="{FC057907-4F78-4445-8DBE-F18A2F306C6F}" srcId="{1855AD93-DE96-419A-8A2B-037E81219C9B}" destId="{8AF41089-138E-40C0-94A6-91FC089B1F22}" srcOrd="3" destOrd="0" parTransId="{4BFF4A85-05A1-416D-9A9A-19E7FE207F35}" sibTransId="{54FED1B9-8901-494B-A5BE-3E1F83B6E3A5}"/>
    <dgm:cxn modelId="{1182B51B-47BE-4F1C-B333-C4E43DD73004}" srcId="{FB49EC62-6AC7-4023-BCFF-AD328830706D}" destId="{52DBFDC8-20A4-43A5-92B3-F77C1AA1BD70}" srcOrd="1" destOrd="0" parTransId="{605D67E9-B84F-4D65-A09A-8ADE05CBB451}" sibTransId="{6536EBF0-3691-4C62-812F-85C750C7C4BB}"/>
    <dgm:cxn modelId="{676CC735-457E-4D0C-91EE-1713B6143EB1}" type="presOf" srcId="{7C5B3482-A039-4657-944A-AD42DBCDF9B4}" destId="{0C879F62-BED3-4922-84C7-8FE501579A47}" srcOrd="0" destOrd="0" presId="urn:microsoft.com/office/officeart/2005/8/layout/list1"/>
    <dgm:cxn modelId="{A18DD539-CC82-4D5C-BC49-A7CFBD0BF0A8}" type="presOf" srcId="{1855AD93-DE96-419A-8A2B-037E81219C9B}" destId="{6A1618AD-71A2-4A29-800D-3CDBD1F0D85E}" srcOrd="1" destOrd="0" presId="urn:microsoft.com/office/officeart/2005/8/layout/list1"/>
    <dgm:cxn modelId="{B3B55F3E-9893-41CB-B1C6-8DB4EC931DD3}" srcId="{1855AD93-DE96-419A-8A2B-037E81219C9B}" destId="{6BD03FA2-DDCE-4879-B59F-EDF9531711D2}" srcOrd="0" destOrd="0" parTransId="{A45C5EAC-7960-422E-9FD4-00F3E2E15942}" sibTransId="{756E9C35-1CEC-49DE-BB35-7641527FDFCD}"/>
    <dgm:cxn modelId="{CAE37A64-ACD7-4348-96A9-9B84568E93F3}" type="presOf" srcId="{52DBFDC8-20A4-43A5-92B3-F77C1AA1BD70}" destId="{7F7A0BAA-3AF6-428E-BF29-C1BF72DDADCA}" srcOrd="1" destOrd="0" presId="urn:microsoft.com/office/officeart/2005/8/layout/list1"/>
    <dgm:cxn modelId="{43F9FE48-4CF5-48BC-B37C-58C0E7181DDE}" type="presOf" srcId="{52DBFDC8-20A4-43A5-92B3-F77C1AA1BD70}" destId="{82EA465F-FCA3-4274-8D84-B6DB9776FFC1}" srcOrd="0" destOrd="0" presId="urn:microsoft.com/office/officeart/2005/8/layout/list1"/>
    <dgm:cxn modelId="{2F3A4E69-0844-4F12-9DC4-28B63DCB537D}" type="presOf" srcId="{BB7E9C81-F08A-4C8B-81F1-FF2E6C81EDA0}" destId="{5269417C-79B1-4A83-AAA3-CE204B652A07}" srcOrd="1" destOrd="0" presId="urn:microsoft.com/office/officeart/2005/8/layout/list1"/>
    <dgm:cxn modelId="{3642DC6B-16F7-451B-9436-ABB25078E8CA}" type="presOf" srcId="{1855AD93-DE96-419A-8A2B-037E81219C9B}" destId="{38F37B3C-73C0-4DB5-AD75-E272D3D86D9D}" srcOrd="0" destOrd="0" presId="urn:microsoft.com/office/officeart/2005/8/layout/list1"/>
    <dgm:cxn modelId="{54996C50-1073-41FB-826B-20C87F9477C0}" type="presOf" srcId="{939952B5-073A-4946-B61F-AC10FAE0E43D}" destId="{0C879F62-BED3-4922-84C7-8FE501579A47}" srcOrd="0" destOrd="1" presId="urn:microsoft.com/office/officeart/2005/8/layout/list1"/>
    <dgm:cxn modelId="{40608775-411B-4859-B5EE-E334FA1035FB}" srcId="{1855AD93-DE96-419A-8A2B-037E81219C9B}" destId="{3107663A-91FB-4172-8EA8-7D5D763CDFC0}" srcOrd="1" destOrd="0" parTransId="{C7D4412A-1658-4C60-B401-61981BE2726C}" sibTransId="{361C9CB5-62E8-4528-B6EC-8DAE11B1CED4}"/>
    <dgm:cxn modelId="{F0933577-56E9-4FEB-89D7-8D5C23C4647E}" type="presOf" srcId="{6BD03FA2-DDCE-4879-B59F-EDF9531711D2}" destId="{CB3D8061-F991-4747-A134-1001258DA60F}" srcOrd="0" destOrd="0" presId="urn:microsoft.com/office/officeart/2005/8/layout/list1"/>
    <dgm:cxn modelId="{EF1B4281-4E7B-4E35-AF7A-BB25910A5F9B}" srcId="{52DBFDC8-20A4-43A5-92B3-F77C1AA1BD70}" destId="{939952B5-073A-4946-B61F-AC10FAE0E43D}" srcOrd="1" destOrd="0" parTransId="{937BA257-B523-48C2-8D3D-AA32F3D8D8CE}" sibTransId="{31BB7D61-0E4F-4384-BBB8-B456D43FE710}"/>
    <dgm:cxn modelId="{D4F2A994-CDC5-4B95-9F25-6F96E4CFF90C}" srcId="{FB49EC62-6AC7-4023-BCFF-AD328830706D}" destId="{BB7E9C81-F08A-4C8B-81F1-FF2E6C81EDA0}" srcOrd="0" destOrd="0" parTransId="{64DBB662-6DA5-4B46-8F92-CEFEFABAC61A}" sibTransId="{544E3BF0-664B-4489-AF79-ACFFD952D79F}"/>
    <dgm:cxn modelId="{03B5C0AD-3827-417F-B098-3A3CDAEAFEEA}" type="presOf" srcId="{FB49EC62-6AC7-4023-BCFF-AD328830706D}" destId="{CF0B9D2B-193B-47C5-BA6A-ADBD91F08AD9}" srcOrd="0" destOrd="0" presId="urn:microsoft.com/office/officeart/2005/8/layout/list1"/>
    <dgm:cxn modelId="{89FFADB9-562F-4884-B775-DA83C126B465}" type="presOf" srcId="{0C9A37E6-E250-4151-B145-2E1BAB8E3945}" destId="{CB3D8061-F991-4747-A134-1001258DA60F}" srcOrd="0" destOrd="2" presId="urn:microsoft.com/office/officeart/2005/8/layout/list1"/>
    <dgm:cxn modelId="{DCAFB2D2-1A76-4B99-8B7F-3FEC18433430}" type="presOf" srcId="{BB7E9C81-F08A-4C8B-81F1-FF2E6C81EDA0}" destId="{CEAADF90-5A3C-47A6-9AAB-00C5390BF52B}" srcOrd="0" destOrd="0" presId="urn:microsoft.com/office/officeart/2005/8/layout/list1"/>
    <dgm:cxn modelId="{E4D05FE1-EF31-4BB5-AD0B-38469CEABE81}" srcId="{1855AD93-DE96-419A-8A2B-037E81219C9B}" destId="{0C9A37E6-E250-4151-B145-2E1BAB8E3945}" srcOrd="2" destOrd="0" parTransId="{75568AF6-4F86-4B8F-836A-BDFA39597DFA}" sibTransId="{B80AB46D-91E4-4A3F-8D3C-FFD571DC8A7F}"/>
    <dgm:cxn modelId="{B215CDF9-5991-4E39-8FA3-EAAB99C2A13A}" srcId="{52DBFDC8-20A4-43A5-92B3-F77C1AA1BD70}" destId="{7C5B3482-A039-4657-944A-AD42DBCDF9B4}" srcOrd="0" destOrd="0" parTransId="{11028731-0432-474E-9B0B-69E0A3875483}" sibTransId="{38C9F141-53DF-4494-8F0C-B5EB2294BE4F}"/>
    <dgm:cxn modelId="{578725FB-5081-4308-B268-D4B7AAF0A2F6}" type="presOf" srcId="{3107663A-91FB-4172-8EA8-7D5D763CDFC0}" destId="{CB3D8061-F991-4747-A134-1001258DA60F}" srcOrd="0" destOrd="1" presId="urn:microsoft.com/office/officeart/2005/8/layout/list1"/>
    <dgm:cxn modelId="{E65772FF-D4FA-4909-8987-84C473808A85}" type="presOf" srcId="{8AF41089-138E-40C0-94A6-91FC089B1F22}" destId="{CB3D8061-F991-4747-A134-1001258DA60F}" srcOrd="0" destOrd="3" presId="urn:microsoft.com/office/officeart/2005/8/layout/list1"/>
    <dgm:cxn modelId="{458E880F-AAF2-46E3-91F4-5529A623A238}" type="presParOf" srcId="{CF0B9D2B-193B-47C5-BA6A-ADBD91F08AD9}" destId="{FC20D528-0FAF-4CA9-9B5A-CDEA83C15F2D}" srcOrd="0" destOrd="0" presId="urn:microsoft.com/office/officeart/2005/8/layout/list1"/>
    <dgm:cxn modelId="{23AF77A5-A43B-4AB0-9E57-F82F182161D9}" type="presParOf" srcId="{FC20D528-0FAF-4CA9-9B5A-CDEA83C15F2D}" destId="{CEAADF90-5A3C-47A6-9AAB-00C5390BF52B}" srcOrd="0" destOrd="0" presId="urn:microsoft.com/office/officeart/2005/8/layout/list1"/>
    <dgm:cxn modelId="{A23FC79A-60A6-4C23-B5CC-8ED59C3255F9}" type="presParOf" srcId="{FC20D528-0FAF-4CA9-9B5A-CDEA83C15F2D}" destId="{5269417C-79B1-4A83-AAA3-CE204B652A07}" srcOrd="1" destOrd="0" presId="urn:microsoft.com/office/officeart/2005/8/layout/list1"/>
    <dgm:cxn modelId="{6C0C75F3-601A-4026-AF22-916F793988A5}" type="presParOf" srcId="{CF0B9D2B-193B-47C5-BA6A-ADBD91F08AD9}" destId="{65384C24-11BC-4E72-B8A8-3A3CE0D5D40B}" srcOrd="1" destOrd="0" presId="urn:microsoft.com/office/officeart/2005/8/layout/list1"/>
    <dgm:cxn modelId="{0938E5C9-CAAF-4257-94FA-F61BF571E8EC}" type="presParOf" srcId="{CF0B9D2B-193B-47C5-BA6A-ADBD91F08AD9}" destId="{565C45D4-5E7B-4720-89DB-423370BAB91D}" srcOrd="2" destOrd="0" presId="urn:microsoft.com/office/officeart/2005/8/layout/list1"/>
    <dgm:cxn modelId="{9FCA8EEC-600A-4D09-BA78-552E1DD7A898}" type="presParOf" srcId="{CF0B9D2B-193B-47C5-BA6A-ADBD91F08AD9}" destId="{664589CF-2A22-4C81-BDA3-0D20A707A87C}" srcOrd="3" destOrd="0" presId="urn:microsoft.com/office/officeart/2005/8/layout/list1"/>
    <dgm:cxn modelId="{8917DC7C-B33B-48D9-8698-450AFF0BAE25}" type="presParOf" srcId="{CF0B9D2B-193B-47C5-BA6A-ADBD91F08AD9}" destId="{C883E673-47D5-490E-84A6-F8EE0F349CFA}" srcOrd="4" destOrd="0" presId="urn:microsoft.com/office/officeart/2005/8/layout/list1"/>
    <dgm:cxn modelId="{8BED5E0D-0B72-42B7-9A00-FD6AF9C885F8}" type="presParOf" srcId="{C883E673-47D5-490E-84A6-F8EE0F349CFA}" destId="{82EA465F-FCA3-4274-8D84-B6DB9776FFC1}" srcOrd="0" destOrd="0" presId="urn:microsoft.com/office/officeart/2005/8/layout/list1"/>
    <dgm:cxn modelId="{A1144B8E-CC55-493D-A4E1-A2E8CDA8A92D}" type="presParOf" srcId="{C883E673-47D5-490E-84A6-F8EE0F349CFA}" destId="{7F7A0BAA-3AF6-428E-BF29-C1BF72DDADCA}" srcOrd="1" destOrd="0" presId="urn:microsoft.com/office/officeart/2005/8/layout/list1"/>
    <dgm:cxn modelId="{8B71EB12-D5AA-4AA0-B8FD-BA1C7FBCE15E}" type="presParOf" srcId="{CF0B9D2B-193B-47C5-BA6A-ADBD91F08AD9}" destId="{888A5055-5F84-4A5E-9114-1697D69BBA6C}" srcOrd="5" destOrd="0" presId="urn:microsoft.com/office/officeart/2005/8/layout/list1"/>
    <dgm:cxn modelId="{338F3926-FC3E-4967-B4F2-55E17823C699}" type="presParOf" srcId="{CF0B9D2B-193B-47C5-BA6A-ADBD91F08AD9}" destId="{0C879F62-BED3-4922-84C7-8FE501579A47}" srcOrd="6" destOrd="0" presId="urn:microsoft.com/office/officeart/2005/8/layout/list1"/>
    <dgm:cxn modelId="{C0FDF6DF-D6C8-422C-8974-5B3C8A6402F7}" type="presParOf" srcId="{CF0B9D2B-193B-47C5-BA6A-ADBD91F08AD9}" destId="{8CB72205-237C-42F8-A07D-2B83FE317062}" srcOrd="7" destOrd="0" presId="urn:microsoft.com/office/officeart/2005/8/layout/list1"/>
    <dgm:cxn modelId="{80B9B931-C7C0-4DA0-957D-546934CD266E}" type="presParOf" srcId="{CF0B9D2B-193B-47C5-BA6A-ADBD91F08AD9}" destId="{D8783FCE-4ED6-44FF-BD00-FEF379D0AE89}" srcOrd="8" destOrd="0" presId="urn:microsoft.com/office/officeart/2005/8/layout/list1"/>
    <dgm:cxn modelId="{F86BE659-AF44-415F-B296-AC478756C9E0}" type="presParOf" srcId="{D8783FCE-4ED6-44FF-BD00-FEF379D0AE89}" destId="{38F37B3C-73C0-4DB5-AD75-E272D3D86D9D}" srcOrd="0" destOrd="0" presId="urn:microsoft.com/office/officeart/2005/8/layout/list1"/>
    <dgm:cxn modelId="{8150253F-3B0F-4485-9503-7EC0B87418D6}" type="presParOf" srcId="{D8783FCE-4ED6-44FF-BD00-FEF379D0AE89}" destId="{6A1618AD-71A2-4A29-800D-3CDBD1F0D85E}" srcOrd="1" destOrd="0" presId="urn:microsoft.com/office/officeart/2005/8/layout/list1"/>
    <dgm:cxn modelId="{EE0D0A33-4028-4816-BC35-9649578AD7D1}" type="presParOf" srcId="{CF0B9D2B-193B-47C5-BA6A-ADBD91F08AD9}" destId="{EB9ADFAD-210B-4313-A315-E6A885F65708}" srcOrd="9" destOrd="0" presId="urn:microsoft.com/office/officeart/2005/8/layout/list1"/>
    <dgm:cxn modelId="{5B8EB3EB-366A-4708-882E-D761C1802887}" type="presParOf" srcId="{CF0B9D2B-193B-47C5-BA6A-ADBD91F08AD9}" destId="{CB3D8061-F991-4747-A134-1001258DA60F}"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B49EC62-6AC7-4023-BCFF-AD328830706D}" type="doc">
      <dgm:prSet loTypeId="urn:microsoft.com/office/officeart/2005/8/layout/list1" loCatId="list" qsTypeId="urn:microsoft.com/office/officeart/2005/8/quickstyle/simple1" qsCatId="simple" csTypeId="urn:microsoft.com/office/officeart/2005/8/colors/accent1_3" csCatId="accent1" phldr="1"/>
      <dgm:spPr/>
      <dgm:t>
        <a:bodyPr/>
        <a:lstStyle/>
        <a:p>
          <a:endParaRPr lang="en-US"/>
        </a:p>
      </dgm:t>
    </dgm:pt>
    <dgm:pt modelId="{BB7E9C81-F08A-4C8B-81F1-FF2E6C81EDA0}">
      <dgm:prSet custT="1"/>
      <dgm:spPr>
        <a:solidFill>
          <a:srgbClr val="DAE3F3"/>
        </a:solidFill>
      </dgm:spPr>
      <dgm:t>
        <a:bodyPr>
          <a:scene3d>
            <a:camera prst="orthographicFront"/>
            <a:lightRig rig="threePt" dir="t"/>
          </a:scene3d>
          <a:sp3d prstMaterial="dkEdge"/>
        </a:bodyPr>
        <a:lstStyle/>
        <a:p>
          <a:pPr rtl="0"/>
          <a:r>
            <a:rPr lang="es-MX" sz="2400" b="1" dirty="0">
              <a:solidFill>
                <a:schemeClr val="tx1"/>
              </a:solidFill>
            </a:rPr>
            <a:t>Boleta de calificaciones individual sobre el progreso de su hijo</a:t>
          </a:r>
          <a:endParaRPr lang="en-US" sz="2400" b="1" dirty="0">
            <a:solidFill>
              <a:schemeClr val="tx1"/>
            </a:solidFill>
          </a:endParaRPr>
        </a:p>
      </dgm:t>
    </dgm:pt>
    <dgm:pt modelId="{64DBB662-6DA5-4B46-8F92-CEFEFABAC61A}" type="parTrans" cxnId="{D4F2A994-CDC5-4B95-9F25-6F96E4CFF90C}">
      <dgm:prSet/>
      <dgm:spPr/>
      <dgm:t>
        <a:bodyPr/>
        <a:lstStyle/>
        <a:p>
          <a:endParaRPr lang="en-US"/>
        </a:p>
      </dgm:t>
    </dgm:pt>
    <dgm:pt modelId="{544E3BF0-664B-4489-AF79-ACFFD952D79F}" type="sibTrans" cxnId="{D4F2A994-CDC5-4B95-9F25-6F96E4CFF90C}">
      <dgm:prSet/>
      <dgm:spPr/>
      <dgm:t>
        <a:bodyPr/>
        <a:lstStyle/>
        <a:p>
          <a:endParaRPr lang="en-US"/>
        </a:p>
      </dgm:t>
    </dgm:pt>
    <dgm:pt modelId="{F01B5DF0-4097-4894-A2C4-F91810B4A41B}">
      <dgm:prSet custT="1"/>
      <dgm:spPr>
        <a:solidFill>
          <a:srgbClr val="99B2DF"/>
        </a:solidFill>
      </dgm:spPr>
      <dgm:t>
        <a:bodyPr/>
        <a:lstStyle/>
        <a:p>
          <a:r>
            <a:rPr lang="es-MX" sz="2400" b="1" dirty="0">
              <a:solidFill>
                <a:schemeClr val="tx1"/>
              </a:solidFill>
            </a:rPr>
            <a:t>Informaciones sobre evaluaciones estatales y locales</a:t>
          </a:r>
          <a:endParaRPr lang="en-US" sz="2400" b="1" dirty="0">
            <a:solidFill>
              <a:schemeClr val="tx1"/>
            </a:solidFill>
          </a:endParaRPr>
        </a:p>
      </dgm:t>
    </dgm:pt>
    <dgm:pt modelId="{F79092F7-3372-4B81-8259-31197FF8A3E7}" type="parTrans" cxnId="{74F8BB60-22C5-4BFA-B005-B5BBDFEDF0A1}">
      <dgm:prSet/>
      <dgm:spPr/>
      <dgm:t>
        <a:bodyPr/>
        <a:lstStyle/>
        <a:p>
          <a:endParaRPr lang="en-US"/>
        </a:p>
      </dgm:t>
    </dgm:pt>
    <dgm:pt modelId="{A557B988-5854-4338-B778-0CA75B9B1EC7}" type="sibTrans" cxnId="{74F8BB60-22C5-4BFA-B005-B5BBDFEDF0A1}">
      <dgm:prSet/>
      <dgm:spPr/>
      <dgm:t>
        <a:bodyPr/>
        <a:lstStyle/>
        <a:p>
          <a:endParaRPr lang="en-US"/>
        </a:p>
      </dgm:t>
    </dgm:pt>
    <dgm:pt modelId="{17713846-F398-40B2-A659-2804F44FE454}">
      <dgm:prSet custT="1"/>
      <dgm:spPr>
        <a:ln w="28575">
          <a:solidFill>
            <a:srgbClr val="A5A5A5"/>
          </a:solidFill>
        </a:ln>
      </dgm:spPr>
      <dgm:t>
        <a:bodyPr/>
        <a:lstStyle/>
        <a:p>
          <a:pPr rtl="0"/>
          <a:r>
            <a:rPr lang="es-MX" sz="2400" b="1">
              <a:solidFill>
                <a:schemeClr val="tx1"/>
              </a:solidFill>
            </a:rPr>
            <a:t>Materia evaluada</a:t>
          </a:r>
          <a:endParaRPr lang="en-US" sz="2400" b="1" dirty="0">
            <a:solidFill>
              <a:schemeClr val="tx1"/>
            </a:solidFill>
          </a:endParaRPr>
        </a:p>
      </dgm:t>
    </dgm:pt>
    <dgm:pt modelId="{DDE52F1E-73F8-43BD-B7DA-9162981AFD0D}" type="parTrans" cxnId="{9DFBA015-C49E-48B8-9E2F-930E4DB64797}">
      <dgm:prSet/>
      <dgm:spPr/>
      <dgm:t>
        <a:bodyPr/>
        <a:lstStyle/>
        <a:p>
          <a:endParaRPr lang="en-US"/>
        </a:p>
      </dgm:t>
    </dgm:pt>
    <dgm:pt modelId="{CD7C81BE-147E-40DD-97BF-59DC922485A4}" type="sibTrans" cxnId="{9DFBA015-C49E-48B8-9E2F-930E4DB64797}">
      <dgm:prSet/>
      <dgm:spPr/>
      <dgm:t>
        <a:bodyPr/>
        <a:lstStyle/>
        <a:p>
          <a:endParaRPr lang="en-US"/>
        </a:p>
      </dgm:t>
    </dgm:pt>
    <dgm:pt modelId="{FC9BB832-186D-48FF-84B5-59866AF8CDFA}">
      <dgm:prSet custT="1"/>
      <dgm:spPr>
        <a:ln w="28575">
          <a:solidFill>
            <a:srgbClr val="A5A5A5"/>
          </a:solidFill>
        </a:ln>
      </dgm:spPr>
      <dgm:t>
        <a:bodyPr/>
        <a:lstStyle/>
        <a:p>
          <a:r>
            <a:rPr lang="es-MX" sz="2400" b="1" dirty="0">
              <a:solidFill>
                <a:schemeClr val="tx1"/>
              </a:solidFill>
            </a:rPr>
            <a:t>El propósito de la evaluación</a:t>
          </a:r>
          <a:endParaRPr lang="en-US" sz="2400" b="1" dirty="0">
            <a:solidFill>
              <a:schemeClr val="tx1"/>
            </a:solidFill>
          </a:endParaRPr>
        </a:p>
      </dgm:t>
    </dgm:pt>
    <dgm:pt modelId="{DA1BC8B7-DA9E-43A0-B8B5-A65652AED7CC}" type="parTrans" cxnId="{60B9B507-22BB-4F54-8E2C-5F5F15D478F6}">
      <dgm:prSet/>
      <dgm:spPr/>
      <dgm:t>
        <a:bodyPr/>
        <a:lstStyle/>
        <a:p>
          <a:endParaRPr lang="en-US"/>
        </a:p>
      </dgm:t>
    </dgm:pt>
    <dgm:pt modelId="{C1BA91CF-0480-45B8-8A94-F51CC86B32C6}" type="sibTrans" cxnId="{60B9B507-22BB-4F54-8E2C-5F5F15D478F6}">
      <dgm:prSet/>
      <dgm:spPr/>
      <dgm:t>
        <a:bodyPr/>
        <a:lstStyle/>
        <a:p>
          <a:endParaRPr lang="en-US"/>
        </a:p>
      </dgm:t>
    </dgm:pt>
    <dgm:pt modelId="{65C7F0B6-378E-4221-B883-E6AAF6251385}">
      <dgm:prSet custT="1"/>
      <dgm:spPr>
        <a:solidFill>
          <a:srgbClr val="8FAADC"/>
        </a:solidFill>
      </dgm:spPr>
      <dgm:t>
        <a:bodyPr/>
        <a:lstStyle/>
        <a:p>
          <a:r>
            <a:rPr lang="es-MX" sz="2200" b="1" dirty="0">
              <a:solidFill>
                <a:schemeClr val="tx1"/>
              </a:solidFill>
            </a:rPr>
            <a:t>El derecho que tienen los padres de participar en los programas de la escuela y como hacerlo</a:t>
          </a:r>
          <a:endParaRPr lang="en-US" sz="2200" b="1" dirty="0">
            <a:solidFill>
              <a:schemeClr val="tx1"/>
            </a:solidFill>
          </a:endParaRPr>
        </a:p>
      </dgm:t>
    </dgm:pt>
    <dgm:pt modelId="{BD57BC58-0F96-4004-B43F-42D531721B16}" type="parTrans" cxnId="{9F9B1D15-4DB0-4058-9823-B2B6BDF43E7E}">
      <dgm:prSet/>
      <dgm:spPr/>
      <dgm:t>
        <a:bodyPr/>
        <a:lstStyle/>
        <a:p>
          <a:endParaRPr lang="en-US"/>
        </a:p>
      </dgm:t>
    </dgm:pt>
    <dgm:pt modelId="{D3841E82-0337-4A8F-8FF9-4285A83AE063}" type="sibTrans" cxnId="{9F9B1D15-4DB0-4058-9823-B2B6BDF43E7E}">
      <dgm:prSet/>
      <dgm:spPr/>
      <dgm:t>
        <a:bodyPr/>
        <a:lstStyle/>
        <a:p>
          <a:endParaRPr lang="en-US"/>
        </a:p>
      </dgm:t>
    </dgm:pt>
    <dgm:pt modelId="{3C207F48-EC8A-4367-9605-EB38A644E3F7}">
      <dgm:prSet custT="1"/>
      <dgm:spPr>
        <a:ln w="28575">
          <a:solidFill>
            <a:srgbClr val="FFC000"/>
          </a:solidFill>
        </a:ln>
      </dgm:spPr>
      <dgm:t>
        <a:bodyPr/>
        <a:lstStyle/>
        <a:p>
          <a:r>
            <a:rPr lang="es-MX" sz="2400" b="1" dirty="0">
              <a:solidFill>
                <a:schemeClr val="tx1"/>
              </a:solidFill>
            </a:rPr>
            <a:t>Ser voluntario</a:t>
          </a:r>
          <a:endParaRPr lang="en-US" sz="2400" b="1" dirty="0">
            <a:solidFill>
              <a:schemeClr val="tx1"/>
            </a:solidFill>
          </a:endParaRPr>
        </a:p>
      </dgm:t>
    </dgm:pt>
    <dgm:pt modelId="{3091C21A-AE81-464C-8AC5-540CCCCDDAE5}" type="parTrans" cxnId="{898DBFC5-78B3-416F-B221-E1EED6DBD837}">
      <dgm:prSet/>
      <dgm:spPr/>
      <dgm:t>
        <a:bodyPr/>
        <a:lstStyle/>
        <a:p>
          <a:endParaRPr lang="en-US"/>
        </a:p>
      </dgm:t>
    </dgm:pt>
    <dgm:pt modelId="{3ECB9482-5C55-4EBA-AF74-41FD87A7E952}" type="sibTrans" cxnId="{898DBFC5-78B3-416F-B221-E1EED6DBD837}">
      <dgm:prSet/>
      <dgm:spPr/>
      <dgm:t>
        <a:bodyPr/>
        <a:lstStyle/>
        <a:p>
          <a:endParaRPr lang="en-US"/>
        </a:p>
      </dgm:t>
    </dgm:pt>
    <dgm:pt modelId="{DF5FB13E-650C-4AA2-A997-56E43B4BBFC5}">
      <dgm:prSet custT="1"/>
      <dgm:spPr>
        <a:ln w="28575">
          <a:solidFill>
            <a:srgbClr val="FFC000"/>
          </a:solidFill>
        </a:ln>
      </dgm:spPr>
      <dgm:t>
        <a:bodyPr/>
        <a:lstStyle/>
        <a:p>
          <a:r>
            <a:rPr lang="es-MX" sz="2400" b="1" dirty="0">
              <a:solidFill>
                <a:schemeClr val="tx1"/>
              </a:solidFill>
            </a:rPr>
            <a:t>Juntas flexibles</a:t>
          </a:r>
          <a:endParaRPr lang="en-US" sz="2400" b="1" dirty="0">
            <a:solidFill>
              <a:schemeClr val="tx1"/>
            </a:solidFill>
          </a:endParaRPr>
        </a:p>
      </dgm:t>
    </dgm:pt>
    <dgm:pt modelId="{D537A645-4803-4A0D-BFF6-E00BF5438E4B}" type="parTrans" cxnId="{C68D083A-3DEC-4E3D-9598-186BF3881312}">
      <dgm:prSet/>
      <dgm:spPr/>
      <dgm:t>
        <a:bodyPr/>
        <a:lstStyle/>
        <a:p>
          <a:endParaRPr lang="en-US"/>
        </a:p>
      </dgm:t>
    </dgm:pt>
    <dgm:pt modelId="{788526C0-03F1-429E-B55A-3C7A4A568397}" type="sibTrans" cxnId="{C68D083A-3DEC-4E3D-9598-186BF3881312}">
      <dgm:prSet/>
      <dgm:spPr/>
      <dgm:t>
        <a:bodyPr/>
        <a:lstStyle/>
        <a:p>
          <a:endParaRPr lang="en-US"/>
        </a:p>
      </dgm:t>
    </dgm:pt>
    <dgm:pt modelId="{E2F6A3FD-6A87-4FEB-908B-2A9B3762D6E0}">
      <dgm:prSet custT="1"/>
      <dgm:spPr>
        <a:ln w="28575">
          <a:solidFill>
            <a:srgbClr val="FFC000"/>
          </a:solidFill>
        </a:ln>
      </dgm:spPr>
      <dgm:t>
        <a:bodyPr/>
        <a:lstStyle/>
        <a:p>
          <a:r>
            <a:rPr lang="es-MX" sz="2400" b="1" dirty="0">
              <a:solidFill>
                <a:schemeClr val="tx1"/>
              </a:solidFill>
            </a:rPr>
            <a:t>Juntas mensuales</a:t>
          </a:r>
          <a:endParaRPr lang="en-US" sz="2400" b="1" dirty="0">
            <a:solidFill>
              <a:schemeClr val="tx1"/>
            </a:solidFill>
          </a:endParaRPr>
        </a:p>
      </dgm:t>
    </dgm:pt>
    <dgm:pt modelId="{2BDBA612-8336-4237-BAB3-7611D8FA7FCC}" type="parTrans" cxnId="{07FB5AEC-D8C9-40A2-BDC8-E5780DC115BF}">
      <dgm:prSet/>
      <dgm:spPr/>
      <dgm:t>
        <a:bodyPr/>
        <a:lstStyle/>
        <a:p>
          <a:endParaRPr lang="en-US"/>
        </a:p>
      </dgm:t>
    </dgm:pt>
    <dgm:pt modelId="{10C004FB-FE80-4937-ACB0-EBBEAE6A6F22}" type="sibTrans" cxnId="{07FB5AEC-D8C9-40A2-BDC8-E5780DC115BF}">
      <dgm:prSet/>
      <dgm:spPr/>
      <dgm:t>
        <a:bodyPr/>
        <a:lstStyle/>
        <a:p>
          <a:endParaRPr lang="en-US"/>
        </a:p>
      </dgm:t>
    </dgm:pt>
    <dgm:pt modelId="{B5760BF2-769E-4F68-B15F-AACFBEA1B2A8}">
      <dgm:prSet custT="1"/>
      <dgm:spPr>
        <a:ln w="28575">
          <a:solidFill>
            <a:srgbClr val="FFC000"/>
          </a:solidFill>
        </a:ln>
      </dgm:spPr>
      <dgm:t>
        <a:bodyPr/>
        <a:lstStyle/>
        <a:p>
          <a:r>
            <a:rPr lang="es-MX" sz="2400" b="1" dirty="0">
              <a:solidFill>
                <a:schemeClr val="tx1"/>
              </a:solidFill>
            </a:rPr>
            <a:t>Otro</a:t>
          </a:r>
          <a:endParaRPr lang="en-US" sz="2400" b="1" dirty="0">
            <a:solidFill>
              <a:schemeClr val="tx1"/>
            </a:solidFill>
          </a:endParaRPr>
        </a:p>
      </dgm:t>
    </dgm:pt>
    <dgm:pt modelId="{FE225EA2-F9D6-41FD-8D6D-36DF70F5FEBB}" type="parTrans" cxnId="{436EE5C2-FC45-4918-8D47-BBB20809B2DE}">
      <dgm:prSet/>
      <dgm:spPr/>
      <dgm:t>
        <a:bodyPr/>
        <a:lstStyle/>
        <a:p>
          <a:endParaRPr lang="en-US"/>
        </a:p>
      </dgm:t>
    </dgm:pt>
    <dgm:pt modelId="{CC939964-8035-4A89-A630-6171C94F4CAF}" type="sibTrans" cxnId="{436EE5C2-FC45-4918-8D47-BBB20809B2DE}">
      <dgm:prSet/>
      <dgm:spPr/>
      <dgm:t>
        <a:bodyPr/>
        <a:lstStyle/>
        <a:p>
          <a:endParaRPr lang="en-US"/>
        </a:p>
      </dgm:t>
    </dgm:pt>
    <dgm:pt modelId="{CF0B9D2B-193B-47C5-BA6A-ADBD91F08AD9}" type="pres">
      <dgm:prSet presAssocID="{FB49EC62-6AC7-4023-BCFF-AD328830706D}" presName="linear" presStyleCnt="0">
        <dgm:presLayoutVars>
          <dgm:dir/>
          <dgm:animLvl val="lvl"/>
          <dgm:resizeHandles val="exact"/>
        </dgm:presLayoutVars>
      </dgm:prSet>
      <dgm:spPr/>
    </dgm:pt>
    <dgm:pt modelId="{FC20D528-0FAF-4CA9-9B5A-CDEA83C15F2D}" type="pres">
      <dgm:prSet presAssocID="{BB7E9C81-F08A-4C8B-81F1-FF2E6C81EDA0}" presName="parentLin" presStyleCnt="0"/>
      <dgm:spPr/>
    </dgm:pt>
    <dgm:pt modelId="{CEAADF90-5A3C-47A6-9AAB-00C5390BF52B}" type="pres">
      <dgm:prSet presAssocID="{BB7E9C81-F08A-4C8B-81F1-FF2E6C81EDA0}" presName="parentLeftMargin" presStyleLbl="node1" presStyleIdx="0" presStyleCnt="3"/>
      <dgm:spPr/>
    </dgm:pt>
    <dgm:pt modelId="{5269417C-79B1-4A83-AAA3-CE204B652A07}" type="pres">
      <dgm:prSet presAssocID="{BB7E9C81-F08A-4C8B-81F1-FF2E6C81EDA0}" presName="parentText" presStyleLbl="node1" presStyleIdx="0" presStyleCnt="3">
        <dgm:presLayoutVars>
          <dgm:chMax val="0"/>
          <dgm:bulletEnabled val="1"/>
        </dgm:presLayoutVars>
      </dgm:prSet>
      <dgm:spPr/>
    </dgm:pt>
    <dgm:pt modelId="{65384C24-11BC-4E72-B8A8-3A3CE0D5D40B}" type="pres">
      <dgm:prSet presAssocID="{BB7E9C81-F08A-4C8B-81F1-FF2E6C81EDA0}" presName="negativeSpace" presStyleCnt="0"/>
      <dgm:spPr/>
    </dgm:pt>
    <dgm:pt modelId="{565C45D4-5E7B-4720-89DB-423370BAB91D}" type="pres">
      <dgm:prSet presAssocID="{BB7E9C81-F08A-4C8B-81F1-FF2E6C81EDA0}" presName="childText" presStyleLbl="conFgAcc1" presStyleIdx="0" presStyleCnt="3">
        <dgm:presLayoutVars>
          <dgm:bulletEnabled val="1"/>
        </dgm:presLayoutVars>
      </dgm:prSet>
      <dgm:spPr>
        <a:ln w="28575">
          <a:solidFill>
            <a:schemeClr val="accent2"/>
          </a:solidFill>
        </a:ln>
      </dgm:spPr>
    </dgm:pt>
    <dgm:pt modelId="{664589CF-2A22-4C81-BDA3-0D20A707A87C}" type="pres">
      <dgm:prSet presAssocID="{544E3BF0-664B-4489-AF79-ACFFD952D79F}" presName="spaceBetweenRectangles" presStyleCnt="0"/>
      <dgm:spPr/>
    </dgm:pt>
    <dgm:pt modelId="{D4C2BCF2-F5B9-415C-9472-44BC84B9E96A}" type="pres">
      <dgm:prSet presAssocID="{F01B5DF0-4097-4894-A2C4-F91810B4A41B}" presName="parentLin" presStyleCnt="0"/>
      <dgm:spPr/>
    </dgm:pt>
    <dgm:pt modelId="{3F3C3EA8-79AE-419E-9792-39EA72A0C1E1}" type="pres">
      <dgm:prSet presAssocID="{F01B5DF0-4097-4894-A2C4-F91810B4A41B}" presName="parentLeftMargin" presStyleLbl="node1" presStyleIdx="0" presStyleCnt="3"/>
      <dgm:spPr/>
    </dgm:pt>
    <dgm:pt modelId="{49DF0041-B24E-415F-9CE0-962EE7DF0F3E}" type="pres">
      <dgm:prSet presAssocID="{F01B5DF0-4097-4894-A2C4-F91810B4A41B}" presName="parentText" presStyleLbl="node1" presStyleIdx="1" presStyleCnt="3">
        <dgm:presLayoutVars>
          <dgm:chMax val="0"/>
          <dgm:bulletEnabled val="1"/>
        </dgm:presLayoutVars>
      </dgm:prSet>
      <dgm:spPr/>
    </dgm:pt>
    <dgm:pt modelId="{2E5B7429-52FB-453B-A99A-2D225AEE5952}" type="pres">
      <dgm:prSet presAssocID="{F01B5DF0-4097-4894-A2C4-F91810B4A41B}" presName="negativeSpace" presStyleCnt="0"/>
      <dgm:spPr/>
    </dgm:pt>
    <dgm:pt modelId="{93334CB3-3751-4643-8E53-7DC453E25C58}" type="pres">
      <dgm:prSet presAssocID="{F01B5DF0-4097-4894-A2C4-F91810B4A41B}" presName="childText" presStyleLbl="conFgAcc1" presStyleIdx="1" presStyleCnt="3">
        <dgm:presLayoutVars>
          <dgm:bulletEnabled val="1"/>
        </dgm:presLayoutVars>
      </dgm:prSet>
      <dgm:spPr/>
    </dgm:pt>
    <dgm:pt modelId="{89B31212-3A0A-4262-A2DB-886FF472241C}" type="pres">
      <dgm:prSet presAssocID="{A557B988-5854-4338-B778-0CA75B9B1EC7}" presName="spaceBetweenRectangles" presStyleCnt="0"/>
      <dgm:spPr/>
    </dgm:pt>
    <dgm:pt modelId="{A988F558-3492-4EF8-AAB7-E77DCD59D336}" type="pres">
      <dgm:prSet presAssocID="{65C7F0B6-378E-4221-B883-E6AAF6251385}" presName="parentLin" presStyleCnt="0"/>
      <dgm:spPr/>
    </dgm:pt>
    <dgm:pt modelId="{EEAA9441-204F-4BCA-9B66-C64DF139F272}" type="pres">
      <dgm:prSet presAssocID="{65C7F0B6-378E-4221-B883-E6AAF6251385}" presName="parentLeftMargin" presStyleLbl="node1" presStyleIdx="1" presStyleCnt="3"/>
      <dgm:spPr/>
    </dgm:pt>
    <dgm:pt modelId="{81B5361D-22B3-4B3B-9255-C77FF57C91C5}" type="pres">
      <dgm:prSet presAssocID="{65C7F0B6-378E-4221-B883-E6AAF6251385}" presName="parentText" presStyleLbl="node1" presStyleIdx="2" presStyleCnt="3">
        <dgm:presLayoutVars>
          <dgm:chMax val="0"/>
          <dgm:bulletEnabled val="1"/>
        </dgm:presLayoutVars>
      </dgm:prSet>
      <dgm:spPr/>
    </dgm:pt>
    <dgm:pt modelId="{86A1B13A-4D06-48A2-8C20-085F65F5B9BD}" type="pres">
      <dgm:prSet presAssocID="{65C7F0B6-378E-4221-B883-E6AAF6251385}" presName="negativeSpace" presStyleCnt="0"/>
      <dgm:spPr/>
    </dgm:pt>
    <dgm:pt modelId="{3C64D6BB-DB73-4EF7-8091-C168D46184D3}" type="pres">
      <dgm:prSet presAssocID="{65C7F0B6-378E-4221-B883-E6AAF6251385}" presName="childText" presStyleLbl="conFgAcc1" presStyleIdx="2" presStyleCnt="3">
        <dgm:presLayoutVars>
          <dgm:bulletEnabled val="1"/>
        </dgm:presLayoutVars>
      </dgm:prSet>
      <dgm:spPr/>
    </dgm:pt>
  </dgm:ptLst>
  <dgm:cxnLst>
    <dgm:cxn modelId="{60B9B507-22BB-4F54-8E2C-5F5F15D478F6}" srcId="{F01B5DF0-4097-4894-A2C4-F91810B4A41B}" destId="{FC9BB832-186D-48FF-84B5-59866AF8CDFA}" srcOrd="1" destOrd="0" parTransId="{DA1BC8B7-DA9E-43A0-B8B5-A65652AED7CC}" sibTransId="{C1BA91CF-0480-45B8-8A94-F51CC86B32C6}"/>
    <dgm:cxn modelId="{9F9B1D15-4DB0-4058-9823-B2B6BDF43E7E}" srcId="{FB49EC62-6AC7-4023-BCFF-AD328830706D}" destId="{65C7F0B6-378E-4221-B883-E6AAF6251385}" srcOrd="2" destOrd="0" parTransId="{BD57BC58-0F96-4004-B43F-42D531721B16}" sibTransId="{D3841E82-0337-4A8F-8FF9-4285A83AE063}"/>
    <dgm:cxn modelId="{9DFBA015-C49E-48B8-9E2F-930E4DB64797}" srcId="{F01B5DF0-4097-4894-A2C4-F91810B4A41B}" destId="{17713846-F398-40B2-A659-2804F44FE454}" srcOrd="0" destOrd="0" parTransId="{DDE52F1E-73F8-43BD-B7DA-9162981AFD0D}" sibTransId="{CD7C81BE-147E-40DD-97BF-59DC922485A4}"/>
    <dgm:cxn modelId="{C68D083A-3DEC-4E3D-9598-186BF3881312}" srcId="{65C7F0B6-378E-4221-B883-E6AAF6251385}" destId="{DF5FB13E-650C-4AA2-A997-56E43B4BBFC5}" srcOrd="1" destOrd="0" parTransId="{D537A645-4803-4A0D-BFF6-E00BF5438E4B}" sibTransId="{788526C0-03F1-429E-B55A-3C7A4A568397}"/>
    <dgm:cxn modelId="{74F8BB60-22C5-4BFA-B005-B5BBDFEDF0A1}" srcId="{FB49EC62-6AC7-4023-BCFF-AD328830706D}" destId="{F01B5DF0-4097-4894-A2C4-F91810B4A41B}" srcOrd="1" destOrd="0" parTransId="{F79092F7-3372-4B81-8259-31197FF8A3E7}" sibTransId="{A557B988-5854-4338-B778-0CA75B9B1EC7}"/>
    <dgm:cxn modelId="{2F3A4E69-0844-4F12-9DC4-28B63DCB537D}" type="presOf" srcId="{BB7E9C81-F08A-4C8B-81F1-FF2E6C81EDA0}" destId="{5269417C-79B1-4A83-AAA3-CE204B652A07}" srcOrd="1" destOrd="0" presId="urn:microsoft.com/office/officeart/2005/8/layout/list1"/>
    <dgm:cxn modelId="{1314BF5A-48DE-44DD-97F1-E34D420C56B2}" type="presOf" srcId="{B5760BF2-769E-4F68-B15F-AACFBEA1B2A8}" destId="{3C64D6BB-DB73-4EF7-8091-C168D46184D3}" srcOrd="0" destOrd="3" presId="urn:microsoft.com/office/officeart/2005/8/layout/list1"/>
    <dgm:cxn modelId="{70D0C87F-56C5-4C41-A7DC-A2D460087885}" type="presOf" srcId="{DF5FB13E-650C-4AA2-A997-56E43B4BBFC5}" destId="{3C64D6BB-DB73-4EF7-8091-C168D46184D3}" srcOrd="0" destOrd="1" presId="urn:microsoft.com/office/officeart/2005/8/layout/list1"/>
    <dgm:cxn modelId="{7AC16283-D0C3-47E0-B9A4-BAF4E2F9B053}" type="presOf" srcId="{F01B5DF0-4097-4894-A2C4-F91810B4A41B}" destId="{3F3C3EA8-79AE-419E-9792-39EA72A0C1E1}" srcOrd="0" destOrd="0" presId="urn:microsoft.com/office/officeart/2005/8/layout/list1"/>
    <dgm:cxn modelId="{D4F2A994-CDC5-4B95-9F25-6F96E4CFF90C}" srcId="{FB49EC62-6AC7-4023-BCFF-AD328830706D}" destId="{BB7E9C81-F08A-4C8B-81F1-FF2E6C81EDA0}" srcOrd="0" destOrd="0" parTransId="{64DBB662-6DA5-4B46-8F92-CEFEFABAC61A}" sibTransId="{544E3BF0-664B-4489-AF79-ACFFD952D79F}"/>
    <dgm:cxn modelId="{E78AA5AB-00B2-4E03-AD43-05762AFD55CE}" type="presOf" srcId="{FC9BB832-186D-48FF-84B5-59866AF8CDFA}" destId="{93334CB3-3751-4643-8E53-7DC453E25C58}" srcOrd="0" destOrd="1" presId="urn:microsoft.com/office/officeart/2005/8/layout/list1"/>
    <dgm:cxn modelId="{03B5C0AD-3827-417F-B098-3A3CDAEAFEEA}" type="presOf" srcId="{FB49EC62-6AC7-4023-BCFF-AD328830706D}" destId="{CF0B9D2B-193B-47C5-BA6A-ADBD91F08AD9}" srcOrd="0" destOrd="0" presId="urn:microsoft.com/office/officeart/2005/8/layout/list1"/>
    <dgm:cxn modelId="{436EE5C2-FC45-4918-8D47-BBB20809B2DE}" srcId="{65C7F0B6-378E-4221-B883-E6AAF6251385}" destId="{B5760BF2-769E-4F68-B15F-AACFBEA1B2A8}" srcOrd="3" destOrd="0" parTransId="{FE225EA2-F9D6-41FD-8D6D-36DF70F5FEBB}" sibTransId="{CC939964-8035-4A89-A630-6171C94F4CAF}"/>
    <dgm:cxn modelId="{006EDCC4-1448-4333-9230-BA3DE66F0D8B}" type="presOf" srcId="{65C7F0B6-378E-4221-B883-E6AAF6251385}" destId="{81B5361D-22B3-4B3B-9255-C77FF57C91C5}" srcOrd="1" destOrd="0" presId="urn:microsoft.com/office/officeart/2005/8/layout/list1"/>
    <dgm:cxn modelId="{898DBFC5-78B3-416F-B221-E1EED6DBD837}" srcId="{65C7F0B6-378E-4221-B883-E6AAF6251385}" destId="{3C207F48-EC8A-4367-9605-EB38A644E3F7}" srcOrd="0" destOrd="0" parTransId="{3091C21A-AE81-464C-8AC5-540CCCCDDAE5}" sibTransId="{3ECB9482-5C55-4EBA-AF74-41FD87A7E952}"/>
    <dgm:cxn modelId="{ECC9B0C9-CE8D-434A-8D11-77C4678E8723}" type="presOf" srcId="{F01B5DF0-4097-4894-A2C4-F91810B4A41B}" destId="{49DF0041-B24E-415F-9CE0-962EE7DF0F3E}" srcOrd="1" destOrd="0" presId="urn:microsoft.com/office/officeart/2005/8/layout/list1"/>
    <dgm:cxn modelId="{DCAFB2D2-1A76-4B99-8B7F-3FEC18433430}" type="presOf" srcId="{BB7E9C81-F08A-4C8B-81F1-FF2E6C81EDA0}" destId="{CEAADF90-5A3C-47A6-9AAB-00C5390BF52B}" srcOrd="0" destOrd="0" presId="urn:microsoft.com/office/officeart/2005/8/layout/list1"/>
    <dgm:cxn modelId="{4F255DDD-D92C-4B0F-8A2B-0DFC2790580E}" type="presOf" srcId="{65C7F0B6-378E-4221-B883-E6AAF6251385}" destId="{EEAA9441-204F-4BCA-9B66-C64DF139F272}" srcOrd="0" destOrd="0" presId="urn:microsoft.com/office/officeart/2005/8/layout/list1"/>
    <dgm:cxn modelId="{7EE074E6-4989-442B-BC9A-85C76FF1C37C}" type="presOf" srcId="{3C207F48-EC8A-4367-9605-EB38A644E3F7}" destId="{3C64D6BB-DB73-4EF7-8091-C168D46184D3}" srcOrd="0" destOrd="0" presId="urn:microsoft.com/office/officeart/2005/8/layout/list1"/>
    <dgm:cxn modelId="{EFE214E9-D040-4883-9D04-1C0AE1600BC7}" type="presOf" srcId="{17713846-F398-40B2-A659-2804F44FE454}" destId="{93334CB3-3751-4643-8E53-7DC453E25C58}" srcOrd="0" destOrd="0" presId="urn:microsoft.com/office/officeart/2005/8/layout/list1"/>
    <dgm:cxn modelId="{07FB5AEC-D8C9-40A2-BDC8-E5780DC115BF}" srcId="{65C7F0B6-378E-4221-B883-E6AAF6251385}" destId="{E2F6A3FD-6A87-4FEB-908B-2A9B3762D6E0}" srcOrd="2" destOrd="0" parTransId="{2BDBA612-8336-4237-BAB3-7611D8FA7FCC}" sibTransId="{10C004FB-FE80-4937-ACB0-EBBEAE6A6F22}"/>
    <dgm:cxn modelId="{3C05D7EE-4D08-4D0F-A43D-C630ADE0FFCF}" type="presOf" srcId="{E2F6A3FD-6A87-4FEB-908B-2A9B3762D6E0}" destId="{3C64D6BB-DB73-4EF7-8091-C168D46184D3}" srcOrd="0" destOrd="2" presId="urn:microsoft.com/office/officeart/2005/8/layout/list1"/>
    <dgm:cxn modelId="{458E880F-AAF2-46E3-91F4-5529A623A238}" type="presParOf" srcId="{CF0B9D2B-193B-47C5-BA6A-ADBD91F08AD9}" destId="{FC20D528-0FAF-4CA9-9B5A-CDEA83C15F2D}" srcOrd="0" destOrd="0" presId="urn:microsoft.com/office/officeart/2005/8/layout/list1"/>
    <dgm:cxn modelId="{23AF77A5-A43B-4AB0-9E57-F82F182161D9}" type="presParOf" srcId="{FC20D528-0FAF-4CA9-9B5A-CDEA83C15F2D}" destId="{CEAADF90-5A3C-47A6-9AAB-00C5390BF52B}" srcOrd="0" destOrd="0" presId="urn:microsoft.com/office/officeart/2005/8/layout/list1"/>
    <dgm:cxn modelId="{A23FC79A-60A6-4C23-B5CC-8ED59C3255F9}" type="presParOf" srcId="{FC20D528-0FAF-4CA9-9B5A-CDEA83C15F2D}" destId="{5269417C-79B1-4A83-AAA3-CE204B652A07}" srcOrd="1" destOrd="0" presId="urn:microsoft.com/office/officeart/2005/8/layout/list1"/>
    <dgm:cxn modelId="{6C0C75F3-601A-4026-AF22-916F793988A5}" type="presParOf" srcId="{CF0B9D2B-193B-47C5-BA6A-ADBD91F08AD9}" destId="{65384C24-11BC-4E72-B8A8-3A3CE0D5D40B}" srcOrd="1" destOrd="0" presId="urn:microsoft.com/office/officeart/2005/8/layout/list1"/>
    <dgm:cxn modelId="{0938E5C9-CAAF-4257-94FA-F61BF571E8EC}" type="presParOf" srcId="{CF0B9D2B-193B-47C5-BA6A-ADBD91F08AD9}" destId="{565C45D4-5E7B-4720-89DB-423370BAB91D}" srcOrd="2" destOrd="0" presId="urn:microsoft.com/office/officeart/2005/8/layout/list1"/>
    <dgm:cxn modelId="{9FCA8EEC-600A-4D09-BA78-552E1DD7A898}" type="presParOf" srcId="{CF0B9D2B-193B-47C5-BA6A-ADBD91F08AD9}" destId="{664589CF-2A22-4C81-BDA3-0D20A707A87C}" srcOrd="3" destOrd="0" presId="urn:microsoft.com/office/officeart/2005/8/layout/list1"/>
    <dgm:cxn modelId="{AC669E16-F14E-44DC-B5EB-0FE6369590D3}" type="presParOf" srcId="{CF0B9D2B-193B-47C5-BA6A-ADBD91F08AD9}" destId="{D4C2BCF2-F5B9-415C-9472-44BC84B9E96A}" srcOrd="4" destOrd="0" presId="urn:microsoft.com/office/officeart/2005/8/layout/list1"/>
    <dgm:cxn modelId="{A41851FD-ACFE-4BC4-9302-7C2BE7E1F557}" type="presParOf" srcId="{D4C2BCF2-F5B9-415C-9472-44BC84B9E96A}" destId="{3F3C3EA8-79AE-419E-9792-39EA72A0C1E1}" srcOrd="0" destOrd="0" presId="urn:microsoft.com/office/officeart/2005/8/layout/list1"/>
    <dgm:cxn modelId="{3661AB69-4A9F-4275-BB72-16C0D6A5AB31}" type="presParOf" srcId="{D4C2BCF2-F5B9-415C-9472-44BC84B9E96A}" destId="{49DF0041-B24E-415F-9CE0-962EE7DF0F3E}" srcOrd="1" destOrd="0" presId="urn:microsoft.com/office/officeart/2005/8/layout/list1"/>
    <dgm:cxn modelId="{CB9A5C6B-EA27-46B3-A471-2F1AF9521AB0}" type="presParOf" srcId="{CF0B9D2B-193B-47C5-BA6A-ADBD91F08AD9}" destId="{2E5B7429-52FB-453B-A99A-2D225AEE5952}" srcOrd="5" destOrd="0" presId="urn:microsoft.com/office/officeart/2005/8/layout/list1"/>
    <dgm:cxn modelId="{5A6AE014-542D-4569-ABD4-344EDC732437}" type="presParOf" srcId="{CF0B9D2B-193B-47C5-BA6A-ADBD91F08AD9}" destId="{93334CB3-3751-4643-8E53-7DC453E25C58}" srcOrd="6" destOrd="0" presId="urn:microsoft.com/office/officeart/2005/8/layout/list1"/>
    <dgm:cxn modelId="{4E3B5CFB-958E-47B0-B916-B89FBA8E6405}" type="presParOf" srcId="{CF0B9D2B-193B-47C5-BA6A-ADBD91F08AD9}" destId="{89B31212-3A0A-4262-A2DB-886FF472241C}" srcOrd="7" destOrd="0" presId="urn:microsoft.com/office/officeart/2005/8/layout/list1"/>
    <dgm:cxn modelId="{715FC70B-78E3-47B7-947B-2941C2F74CB7}" type="presParOf" srcId="{CF0B9D2B-193B-47C5-BA6A-ADBD91F08AD9}" destId="{A988F558-3492-4EF8-AAB7-E77DCD59D336}" srcOrd="8" destOrd="0" presId="urn:microsoft.com/office/officeart/2005/8/layout/list1"/>
    <dgm:cxn modelId="{D2A74E72-04CF-43AC-8456-E00488026BA8}" type="presParOf" srcId="{A988F558-3492-4EF8-AAB7-E77DCD59D336}" destId="{EEAA9441-204F-4BCA-9B66-C64DF139F272}" srcOrd="0" destOrd="0" presId="urn:microsoft.com/office/officeart/2005/8/layout/list1"/>
    <dgm:cxn modelId="{6FDBFE9A-D653-4FBF-A5DB-97AD15024512}" type="presParOf" srcId="{A988F558-3492-4EF8-AAB7-E77DCD59D336}" destId="{81B5361D-22B3-4B3B-9255-C77FF57C91C5}" srcOrd="1" destOrd="0" presId="urn:microsoft.com/office/officeart/2005/8/layout/list1"/>
    <dgm:cxn modelId="{EBF50A43-8D62-4108-8047-1E0EF8E1D38A}" type="presParOf" srcId="{CF0B9D2B-193B-47C5-BA6A-ADBD91F08AD9}" destId="{86A1B13A-4D06-48A2-8C20-085F65F5B9BD}" srcOrd="9" destOrd="0" presId="urn:microsoft.com/office/officeart/2005/8/layout/list1"/>
    <dgm:cxn modelId="{73F0D3A2-3DFC-4BD0-AC36-7C978DF6D45A}" type="presParOf" srcId="{CF0B9D2B-193B-47C5-BA6A-ADBD91F08AD9}" destId="{3C64D6BB-DB73-4EF7-8091-C168D46184D3}"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69F2A63-2F2D-42E1-8B08-510DA5EFE799}"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FD12C6FE-5E06-44EC-A30C-7816E9811407}">
      <dgm:prSet/>
      <dgm:spPr/>
      <dgm:t>
        <a:bodyPr/>
        <a:lstStyle/>
        <a:p>
          <a:r>
            <a:rPr lang="en-US" b="0" i="0" dirty="0"/>
            <a:t>Improve student achievement in reading</a:t>
          </a:r>
          <a:r>
            <a:rPr lang="en-US" dirty="0"/>
            <a:t>, math and writing </a:t>
          </a:r>
          <a:r>
            <a:rPr lang="en-US" b="0" i="0" dirty="0"/>
            <a:t>as measured by student growth and proficiency in alignment with the WCSD Performance Framework and the Nevada Performance Framework.</a:t>
          </a:r>
          <a:endParaRPr lang="en-US" dirty="0"/>
        </a:p>
      </dgm:t>
    </dgm:pt>
    <dgm:pt modelId="{FFC3FFA6-C635-44C2-89F1-EDA459D29AF4}" type="parTrans" cxnId="{C179A187-5206-432E-A509-B4B0F36AE5E9}">
      <dgm:prSet/>
      <dgm:spPr/>
      <dgm:t>
        <a:bodyPr/>
        <a:lstStyle/>
        <a:p>
          <a:endParaRPr lang="en-US"/>
        </a:p>
      </dgm:t>
    </dgm:pt>
    <dgm:pt modelId="{FABC3D7E-4FB1-47A6-B18F-0F8E7E10D224}" type="sibTrans" cxnId="{C179A187-5206-432E-A509-B4B0F36AE5E9}">
      <dgm:prSet/>
      <dgm:spPr/>
      <dgm:t>
        <a:bodyPr/>
        <a:lstStyle/>
        <a:p>
          <a:endParaRPr lang="en-US"/>
        </a:p>
      </dgm:t>
    </dgm:pt>
    <dgm:pt modelId="{DF3A0306-D1A1-4AB4-962A-16F603DFD103}">
      <dgm:prSet/>
      <dgm:spPr/>
      <dgm:t>
        <a:bodyPr/>
        <a:lstStyle/>
        <a:p>
          <a:r>
            <a:rPr lang="en-US" b="0" i="1" dirty="0" err="1"/>
            <a:t>Mejorar</a:t>
          </a:r>
          <a:r>
            <a:rPr lang="en-US" b="0" i="1" dirty="0"/>
            <a:t> </a:t>
          </a:r>
          <a:r>
            <a:rPr lang="en-US" b="0" i="1" dirty="0" err="1"/>
            <a:t>el</a:t>
          </a:r>
          <a:r>
            <a:rPr lang="en-US" b="0" i="1" dirty="0"/>
            <a:t> </a:t>
          </a:r>
          <a:r>
            <a:rPr lang="en-US" b="0" i="1" dirty="0" err="1"/>
            <a:t>rendimiento</a:t>
          </a:r>
          <a:r>
            <a:rPr lang="en-US" b="0" i="1" dirty="0"/>
            <a:t> de </a:t>
          </a:r>
          <a:r>
            <a:rPr lang="en-US" b="0" i="1" dirty="0" err="1"/>
            <a:t>los</a:t>
          </a:r>
          <a:r>
            <a:rPr lang="en-US" b="0" i="1" dirty="0"/>
            <a:t> </a:t>
          </a:r>
          <a:r>
            <a:rPr lang="en-US" b="0" i="1" dirty="0" err="1"/>
            <a:t>estudiantes</a:t>
          </a:r>
          <a:r>
            <a:rPr lang="en-US" b="0" i="1" dirty="0"/>
            <a:t> </a:t>
          </a:r>
          <a:r>
            <a:rPr lang="en-US" b="0" i="1" dirty="0" err="1"/>
            <a:t>en</a:t>
          </a:r>
          <a:r>
            <a:rPr lang="en-US" b="0" i="1" dirty="0"/>
            <a:t> </a:t>
          </a:r>
          <a:r>
            <a:rPr lang="en-US" b="0" i="1" dirty="0" err="1"/>
            <a:t>lectura</a:t>
          </a:r>
          <a:r>
            <a:rPr lang="en-US" b="0" i="1" dirty="0"/>
            <a:t>, </a:t>
          </a:r>
          <a:r>
            <a:rPr lang="en-US" i="1" dirty="0" err="1"/>
            <a:t>matemáticas</a:t>
          </a:r>
          <a:r>
            <a:rPr lang="en-US" i="1" dirty="0"/>
            <a:t>, y </a:t>
          </a:r>
          <a:r>
            <a:rPr lang="en-US" i="1" dirty="0" err="1"/>
            <a:t>escritura</a:t>
          </a:r>
          <a:r>
            <a:rPr lang="en-US" i="1" dirty="0"/>
            <a:t> </a:t>
          </a:r>
          <a:r>
            <a:rPr lang="en-US" b="0" i="1" dirty="0"/>
            <a:t> </a:t>
          </a:r>
          <a:r>
            <a:rPr lang="en-US" b="0" i="1" dirty="0" err="1"/>
            <a:t>medido</a:t>
          </a:r>
          <a:r>
            <a:rPr lang="en-US" b="0" i="1" dirty="0"/>
            <a:t> </a:t>
          </a:r>
          <a:r>
            <a:rPr lang="en-US" b="0" i="1" dirty="0" err="1"/>
            <a:t>por</a:t>
          </a:r>
          <a:r>
            <a:rPr lang="en-US" b="0" i="1" dirty="0"/>
            <a:t> </a:t>
          </a:r>
          <a:r>
            <a:rPr lang="en-US" b="0" i="1" dirty="0" err="1"/>
            <a:t>el</a:t>
          </a:r>
          <a:r>
            <a:rPr lang="en-US" b="0" i="1" dirty="0"/>
            <a:t> </a:t>
          </a:r>
          <a:r>
            <a:rPr lang="en-US" b="0" i="1" dirty="0" err="1"/>
            <a:t>crecimiento</a:t>
          </a:r>
          <a:r>
            <a:rPr lang="en-US" b="0" i="1" dirty="0"/>
            <a:t> y la </a:t>
          </a:r>
          <a:r>
            <a:rPr lang="en-US" b="0" i="1" dirty="0" err="1"/>
            <a:t>capacidad</a:t>
          </a:r>
          <a:r>
            <a:rPr lang="en-US" b="0" i="1" dirty="0"/>
            <a:t> del </a:t>
          </a:r>
          <a:r>
            <a:rPr lang="en-US" b="0" i="1" dirty="0" err="1"/>
            <a:t>estudiante</a:t>
          </a:r>
          <a:r>
            <a:rPr lang="en-US" b="0" i="1" dirty="0"/>
            <a:t> </a:t>
          </a:r>
          <a:r>
            <a:rPr lang="en-US" b="0" i="1" dirty="0" err="1"/>
            <a:t>en</a:t>
          </a:r>
          <a:r>
            <a:rPr lang="en-US" b="0" i="1" dirty="0"/>
            <a:t> la </a:t>
          </a:r>
          <a:r>
            <a:rPr lang="en-US" b="0" i="1" dirty="0" err="1"/>
            <a:t>alineación</a:t>
          </a:r>
          <a:r>
            <a:rPr lang="en-US" b="0" i="1" dirty="0"/>
            <a:t> con </a:t>
          </a:r>
          <a:r>
            <a:rPr lang="en-US" b="0" i="1" dirty="0" err="1"/>
            <a:t>el</a:t>
          </a:r>
          <a:r>
            <a:rPr lang="en-US" b="0" i="1" dirty="0"/>
            <a:t> Marco de </a:t>
          </a:r>
          <a:r>
            <a:rPr lang="en-US" b="0" i="1" dirty="0" err="1"/>
            <a:t>Desempeño</a:t>
          </a:r>
          <a:r>
            <a:rPr lang="en-US" b="0" i="1" dirty="0"/>
            <a:t> WCSD y </a:t>
          </a:r>
          <a:r>
            <a:rPr lang="en-US" b="0" i="1" dirty="0" err="1"/>
            <a:t>el</a:t>
          </a:r>
          <a:r>
            <a:rPr lang="en-US" b="0" i="1" dirty="0"/>
            <a:t> Marco de </a:t>
          </a:r>
          <a:r>
            <a:rPr lang="en-US" b="0" i="1" dirty="0" err="1"/>
            <a:t>Desempeño</a:t>
          </a:r>
          <a:r>
            <a:rPr lang="en-US" b="0" i="1" dirty="0"/>
            <a:t> Nevada.</a:t>
          </a:r>
          <a:endParaRPr lang="en-US" dirty="0"/>
        </a:p>
      </dgm:t>
    </dgm:pt>
    <dgm:pt modelId="{D1671924-2243-4E9F-AA05-BE3A1FB93207}" type="parTrans" cxnId="{71184174-F29E-45BD-BC23-1E0EC7F864D0}">
      <dgm:prSet/>
      <dgm:spPr/>
      <dgm:t>
        <a:bodyPr/>
        <a:lstStyle/>
        <a:p>
          <a:endParaRPr lang="en-US"/>
        </a:p>
      </dgm:t>
    </dgm:pt>
    <dgm:pt modelId="{96486314-7568-437A-82BB-7009058A650F}" type="sibTrans" cxnId="{71184174-F29E-45BD-BC23-1E0EC7F864D0}">
      <dgm:prSet/>
      <dgm:spPr/>
      <dgm:t>
        <a:bodyPr/>
        <a:lstStyle/>
        <a:p>
          <a:endParaRPr lang="en-US"/>
        </a:p>
      </dgm:t>
    </dgm:pt>
    <dgm:pt modelId="{1BEED36F-346B-40A5-8A5D-DDEE9D6445DB}" type="pres">
      <dgm:prSet presAssocID="{B69F2A63-2F2D-42E1-8B08-510DA5EFE799}" presName="linear" presStyleCnt="0">
        <dgm:presLayoutVars>
          <dgm:animLvl val="lvl"/>
          <dgm:resizeHandles val="exact"/>
        </dgm:presLayoutVars>
      </dgm:prSet>
      <dgm:spPr/>
    </dgm:pt>
    <dgm:pt modelId="{B457D386-0F8B-43D0-A4E3-4ADA51FB2C24}" type="pres">
      <dgm:prSet presAssocID="{FD12C6FE-5E06-44EC-A30C-7816E9811407}" presName="parentText" presStyleLbl="node1" presStyleIdx="0" presStyleCnt="2">
        <dgm:presLayoutVars>
          <dgm:chMax val="0"/>
          <dgm:bulletEnabled val="1"/>
        </dgm:presLayoutVars>
      </dgm:prSet>
      <dgm:spPr/>
    </dgm:pt>
    <dgm:pt modelId="{3ECA9C1D-2909-4AEC-A609-992F59AF8756}" type="pres">
      <dgm:prSet presAssocID="{FABC3D7E-4FB1-47A6-B18F-0F8E7E10D224}" presName="spacer" presStyleCnt="0"/>
      <dgm:spPr/>
    </dgm:pt>
    <dgm:pt modelId="{652EB8BB-57C8-4889-866E-3795A32746CC}" type="pres">
      <dgm:prSet presAssocID="{DF3A0306-D1A1-4AB4-962A-16F603DFD103}" presName="parentText" presStyleLbl="node1" presStyleIdx="1" presStyleCnt="2">
        <dgm:presLayoutVars>
          <dgm:chMax val="0"/>
          <dgm:bulletEnabled val="1"/>
        </dgm:presLayoutVars>
      </dgm:prSet>
      <dgm:spPr/>
    </dgm:pt>
  </dgm:ptLst>
  <dgm:cxnLst>
    <dgm:cxn modelId="{9A162650-FF70-4AA5-8C1A-45ADAEA33EDB}" type="presOf" srcId="{B69F2A63-2F2D-42E1-8B08-510DA5EFE799}" destId="{1BEED36F-346B-40A5-8A5D-DDEE9D6445DB}" srcOrd="0" destOrd="0" presId="urn:microsoft.com/office/officeart/2005/8/layout/vList2"/>
    <dgm:cxn modelId="{71184174-F29E-45BD-BC23-1E0EC7F864D0}" srcId="{B69F2A63-2F2D-42E1-8B08-510DA5EFE799}" destId="{DF3A0306-D1A1-4AB4-962A-16F603DFD103}" srcOrd="1" destOrd="0" parTransId="{D1671924-2243-4E9F-AA05-BE3A1FB93207}" sibTransId="{96486314-7568-437A-82BB-7009058A650F}"/>
    <dgm:cxn modelId="{58AFAD7E-C54F-4A4F-8366-B8F2A2844460}" type="presOf" srcId="{DF3A0306-D1A1-4AB4-962A-16F603DFD103}" destId="{652EB8BB-57C8-4889-866E-3795A32746CC}" srcOrd="0" destOrd="0" presId="urn:microsoft.com/office/officeart/2005/8/layout/vList2"/>
    <dgm:cxn modelId="{C179A187-5206-432E-A509-B4B0F36AE5E9}" srcId="{B69F2A63-2F2D-42E1-8B08-510DA5EFE799}" destId="{FD12C6FE-5E06-44EC-A30C-7816E9811407}" srcOrd="0" destOrd="0" parTransId="{FFC3FFA6-C635-44C2-89F1-EDA459D29AF4}" sibTransId="{FABC3D7E-4FB1-47A6-B18F-0F8E7E10D224}"/>
    <dgm:cxn modelId="{671584FD-CD0E-465F-AC3A-9F5174226F93}" type="presOf" srcId="{FD12C6FE-5E06-44EC-A30C-7816E9811407}" destId="{B457D386-0F8B-43D0-A4E3-4ADA51FB2C24}" srcOrd="0" destOrd="0" presId="urn:microsoft.com/office/officeart/2005/8/layout/vList2"/>
    <dgm:cxn modelId="{20E6A141-4C6C-4370-B91C-AC64A03A8062}" type="presParOf" srcId="{1BEED36F-346B-40A5-8A5D-DDEE9D6445DB}" destId="{B457D386-0F8B-43D0-A4E3-4ADA51FB2C24}" srcOrd="0" destOrd="0" presId="urn:microsoft.com/office/officeart/2005/8/layout/vList2"/>
    <dgm:cxn modelId="{54B81426-2A8A-4EB4-A1A9-6B9FD3BBA1EE}" type="presParOf" srcId="{1BEED36F-346B-40A5-8A5D-DDEE9D6445DB}" destId="{3ECA9C1D-2909-4AEC-A609-992F59AF8756}" srcOrd="1" destOrd="0" presId="urn:microsoft.com/office/officeart/2005/8/layout/vList2"/>
    <dgm:cxn modelId="{3CF05B55-8F31-4CD0-929A-AADEAD7386C8}" type="presParOf" srcId="{1BEED36F-346B-40A5-8A5D-DDEE9D6445DB}" destId="{652EB8BB-57C8-4889-866E-3795A32746CC}"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D155A6-E148-4B2E-8EAF-9B787880B2F9}">
      <dsp:nvSpPr>
        <dsp:cNvPr id="0" name=""/>
        <dsp:cNvSpPr/>
      </dsp:nvSpPr>
      <dsp:spPr>
        <a:xfrm>
          <a:off x="1049" y="1326846"/>
          <a:ext cx="2455489" cy="1227744"/>
        </a:xfrm>
        <a:prstGeom prst="roundRect">
          <a:avLst>
            <a:gd name="adj" fmla="val 10000"/>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33020" rIns="49530" bIns="33020" numCol="1" spcCol="1270" anchor="ctr" anchorCtr="0">
          <a:noAutofit/>
        </a:bodyPr>
        <a:lstStyle/>
        <a:p>
          <a:pPr marL="0" lvl="0" indent="0" algn="ctr" defTabSz="1155700">
            <a:lnSpc>
              <a:spcPct val="90000"/>
            </a:lnSpc>
            <a:spcBef>
              <a:spcPct val="0"/>
            </a:spcBef>
            <a:spcAft>
              <a:spcPct val="35000"/>
            </a:spcAft>
            <a:buNone/>
          </a:pPr>
          <a:r>
            <a:rPr lang="en-US" sz="2600" kern="1200"/>
            <a:t>Gladis Diaz, Principal</a:t>
          </a:r>
        </a:p>
      </dsp:txBody>
      <dsp:txXfrm>
        <a:off x="37008" y="1362805"/>
        <a:ext cx="2383571" cy="1155826"/>
      </dsp:txXfrm>
    </dsp:sp>
    <dsp:sp modelId="{ADC6501D-8FDE-47CE-BFD2-10ED114705A5}">
      <dsp:nvSpPr>
        <dsp:cNvPr id="0" name=""/>
        <dsp:cNvSpPr/>
      </dsp:nvSpPr>
      <dsp:spPr>
        <a:xfrm>
          <a:off x="3070411" y="1326846"/>
          <a:ext cx="2455489" cy="1227744"/>
        </a:xfrm>
        <a:prstGeom prst="roundRect">
          <a:avLst>
            <a:gd name="adj" fmla="val 10000"/>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33020" rIns="49530" bIns="33020" numCol="1" spcCol="1270" anchor="ctr" anchorCtr="0">
          <a:noAutofit/>
        </a:bodyPr>
        <a:lstStyle/>
        <a:p>
          <a:pPr marL="0" lvl="0" indent="0" algn="ctr" defTabSz="1155700">
            <a:lnSpc>
              <a:spcPct val="90000"/>
            </a:lnSpc>
            <a:spcBef>
              <a:spcPct val="0"/>
            </a:spcBef>
            <a:spcAft>
              <a:spcPct val="35000"/>
            </a:spcAft>
            <a:buNone/>
          </a:pPr>
          <a:r>
            <a:rPr lang="en-US" sz="2600" kern="1200"/>
            <a:t>Kristy Northon, Assistant Principal</a:t>
          </a:r>
        </a:p>
      </dsp:txBody>
      <dsp:txXfrm>
        <a:off x="3106370" y="1362805"/>
        <a:ext cx="2383571" cy="1155826"/>
      </dsp:txXfrm>
    </dsp:sp>
    <dsp:sp modelId="{105EDAF2-6237-47FB-9109-2D1D4099AAAC}">
      <dsp:nvSpPr>
        <dsp:cNvPr id="0" name=""/>
        <dsp:cNvSpPr/>
      </dsp:nvSpPr>
      <dsp:spPr>
        <a:xfrm>
          <a:off x="6139773" y="1326846"/>
          <a:ext cx="2455489" cy="1227744"/>
        </a:xfrm>
        <a:prstGeom prst="roundRect">
          <a:avLst>
            <a:gd name="adj" fmla="val 10000"/>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33020" rIns="49530" bIns="33020" numCol="1" spcCol="1270" anchor="ctr" anchorCtr="0">
          <a:noAutofit/>
        </a:bodyPr>
        <a:lstStyle/>
        <a:p>
          <a:pPr marL="0" lvl="0" indent="0" algn="ctr" defTabSz="1155700">
            <a:lnSpc>
              <a:spcPct val="90000"/>
            </a:lnSpc>
            <a:spcBef>
              <a:spcPct val="0"/>
            </a:spcBef>
            <a:spcAft>
              <a:spcPct val="35000"/>
            </a:spcAft>
            <a:buNone/>
          </a:pPr>
          <a:r>
            <a:rPr lang="en-US" sz="2600" kern="1200"/>
            <a:t>Nicole Sibillia, Dean</a:t>
          </a:r>
        </a:p>
      </dsp:txBody>
      <dsp:txXfrm>
        <a:off x="6175732" y="1362805"/>
        <a:ext cx="2383571" cy="11558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DE62B3-32B9-674E-B7EA-220F847D4EB6}">
      <dsp:nvSpPr>
        <dsp:cNvPr id="0" name=""/>
        <dsp:cNvSpPr/>
      </dsp:nvSpPr>
      <dsp:spPr>
        <a:xfrm>
          <a:off x="240487" y="1189"/>
          <a:ext cx="3166764" cy="1900058"/>
        </a:xfrm>
        <a:prstGeom prst="rect">
          <a:avLst/>
        </a:prstGeom>
        <a:solidFill>
          <a:schemeClr val="accent1">
            <a:shade val="50000"/>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i="0" kern="1200" dirty="0">
              <a:latin typeface="+mn-lt"/>
              <a:cs typeface="Futura Medium" panose="020B0602020204020303" pitchFamily="34" charset="-79"/>
            </a:rPr>
            <a:t>Annual Title I Parent Meeting</a:t>
          </a:r>
        </a:p>
      </dsp:txBody>
      <dsp:txXfrm>
        <a:off x="240487" y="1189"/>
        <a:ext cx="3166764" cy="1900058"/>
      </dsp:txXfrm>
    </dsp:sp>
    <dsp:sp modelId="{E1CDD862-13DA-924D-9F8E-B56F9E4C1BC9}">
      <dsp:nvSpPr>
        <dsp:cNvPr id="0" name=""/>
        <dsp:cNvSpPr/>
      </dsp:nvSpPr>
      <dsp:spPr>
        <a:xfrm>
          <a:off x="3723927" y="1189"/>
          <a:ext cx="3166764" cy="1900058"/>
        </a:xfrm>
        <a:prstGeom prst="rect">
          <a:avLst/>
        </a:prstGeom>
        <a:solidFill>
          <a:schemeClr val="accent1">
            <a:shade val="50000"/>
            <a:hueOff val="81560"/>
            <a:satOff val="10768"/>
            <a:lumOff val="12605"/>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i="0" kern="1200" dirty="0">
              <a:latin typeface="+mn-lt"/>
              <a:cs typeface="Futura Medium" panose="020B0602020204020303" pitchFamily="34" charset="-79"/>
            </a:rPr>
            <a:t>High Quality Curriculum</a:t>
          </a:r>
          <a:br>
            <a:rPr lang="en-US" sz="3100" b="1" i="0" kern="1200" dirty="0">
              <a:latin typeface="+mn-lt"/>
              <a:cs typeface="Futura Medium" panose="020B0602020204020303" pitchFamily="34" charset="-79"/>
            </a:rPr>
          </a:br>
          <a:endParaRPr lang="en-US" sz="3100" b="1" i="0" kern="1200" dirty="0">
            <a:latin typeface="+mn-lt"/>
            <a:cs typeface="Futura Medium" panose="020B0602020204020303" pitchFamily="34" charset="-79"/>
          </a:endParaRPr>
        </a:p>
      </dsp:txBody>
      <dsp:txXfrm>
        <a:off x="3723927" y="1189"/>
        <a:ext cx="3166764" cy="1900058"/>
      </dsp:txXfrm>
    </dsp:sp>
    <dsp:sp modelId="{E2249FC4-2A48-F049-833F-BD1526B36983}">
      <dsp:nvSpPr>
        <dsp:cNvPr id="0" name=""/>
        <dsp:cNvSpPr/>
      </dsp:nvSpPr>
      <dsp:spPr>
        <a:xfrm>
          <a:off x="7207368" y="1189"/>
          <a:ext cx="3166764" cy="1900058"/>
        </a:xfrm>
        <a:prstGeom prst="rect">
          <a:avLst/>
        </a:prstGeom>
        <a:solidFill>
          <a:schemeClr val="accent1">
            <a:shade val="50000"/>
            <a:hueOff val="163120"/>
            <a:satOff val="21536"/>
            <a:lumOff val="25211"/>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i="0" kern="1200" dirty="0">
              <a:solidFill>
                <a:schemeClr val="tx1"/>
              </a:solidFill>
              <a:latin typeface="+mn-lt"/>
              <a:cs typeface="Futura Medium" panose="020B0602020204020303" pitchFamily="34" charset="-79"/>
            </a:rPr>
            <a:t>Academic Assistance to Students</a:t>
          </a:r>
          <a:br>
            <a:rPr lang="en-US" sz="3100" b="1" i="0" kern="1200" dirty="0">
              <a:solidFill>
                <a:schemeClr val="tx1"/>
              </a:solidFill>
              <a:latin typeface="+mn-lt"/>
              <a:cs typeface="Futura Medium" panose="020B0602020204020303" pitchFamily="34" charset="-79"/>
            </a:rPr>
          </a:br>
          <a:endParaRPr lang="en-US" sz="3100" b="1" i="0" kern="1200" dirty="0">
            <a:solidFill>
              <a:schemeClr val="tx1"/>
            </a:solidFill>
            <a:latin typeface="+mn-lt"/>
            <a:cs typeface="Futura Medium" panose="020B0602020204020303" pitchFamily="34" charset="-79"/>
          </a:endParaRPr>
        </a:p>
      </dsp:txBody>
      <dsp:txXfrm>
        <a:off x="7207368" y="1189"/>
        <a:ext cx="3166764" cy="1900058"/>
      </dsp:txXfrm>
    </dsp:sp>
    <dsp:sp modelId="{F8728E01-2909-7646-B70A-99EDA6DFF862}">
      <dsp:nvSpPr>
        <dsp:cNvPr id="0" name=""/>
        <dsp:cNvSpPr/>
      </dsp:nvSpPr>
      <dsp:spPr>
        <a:xfrm>
          <a:off x="240487" y="2217924"/>
          <a:ext cx="3166764" cy="1900058"/>
        </a:xfrm>
        <a:prstGeom prst="rect">
          <a:avLst/>
        </a:prstGeom>
        <a:solidFill>
          <a:schemeClr val="accent1">
            <a:shade val="50000"/>
            <a:hueOff val="244679"/>
            <a:satOff val="32304"/>
            <a:lumOff val="37816"/>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i="0" kern="1200" dirty="0">
              <a:solidFill>
                <a:schemeClr val="tx1"/>
              </a:solidFill>
              <a:latin typeface="+mn-lt"/>
              <a:cs typeface="Futura Medium" panose="020B0602020204020303" pitchFamily="34" charset="-79"/>
            </a:rPr>
            <a:t>Family Engagement and Input</a:t>
          </a:r>
          <a:br>
            <a:rPr lang="en-US" sz="3100" b="1" i="0" kern="1200" dirty="0">
              <a:solidFill>
                <a:schemeClr val="tx1"/>
              </a:solidFill>
              <a:latin typeface="+mn-lt"/>
              <a:cs typeface="Futura Medium" panose="020B0602020204020303" pitchFamily="34" charset="-79"/>
            </a:rPr>
          </a:br>
          <a:endParaRPr lang="en-US" sz="3100" b="1" i="0" kern="1200" dirty="0">
            <a:solidFill>
              <a:schemeClr val="tx1"/>
            </a:solidFill>
            <a:latin typeface="+mn-lt"/>
            <a:cs typeface="Futura Medium" panose="020B0602020204020303" pitchFamily="34" charset="-79"/>
          </a:endParaRPr>
        </a:p>
      </dsp:txBody>
      <dsp:txXfrm>
        <a:off x="240487" y="2217924"/>
        <a:ext cx="3166764" cy="1900058"/>
      </dsp:txXfrm>
    </dsp:sp>
    <dsp:sp modelId="{C7C3583C-C3FB-A844-83B4-F6EBADAAEC87}">
      <dsp:nvSpPr>
        <dsp:cNvPr id="0" name=""/>
        <dsp:cNvSpPr/>
      </dsp:nvSpPr>
      <dsp:spPr>
        <a:xfrm>
          <a:off x="3723927" y="2217924"/>
          <a:ext cx="3166764" cy="1900058"/>
        </a:xfrm>
        <a:prstGeom prst="rect">
          <a:avLst/>
        </a:prstGeom>
        <a:solidFill>
          <a:schemeClr val="accent1">
            <a:shade val="50000"/>
            <a:hueOff val="163120"/>
            <a:satOff val="21536"/>
            <a:lumOff val="25211"/>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i="0" kern="1200" dirty="0">
              <a:solidFill>
                <a:schemeClr val="tx1"/>
              </a:solidFill>
              <a:latin typeface="+mn-lt"/>
              <a:cs typeface="Futura Medium" panose="020B0602020204020303" pitchFamily="34" charset="-79"/>
            </a:rPr>
            <a:t>Annual Survey of Title I Program</a:t>
          </a:r>
          <a:br>
            <a:rPr lang="en-US" sz="3100" b="0" i="0" kern="1200" dirty="0">
              <a:latin typeface="+mn-lt"/>
              <a:cs typeface="Futura Medium" panose="020B0602020204020303" pitchFamily="34" charset="-79"/>
            </a:rPr>
          </a:br>
          <a:endParaRPr lang="en-US" sz="3100" b="0" i="0" kern="1200" dirty="0">
            <a:latin typeface="+mn-lt"/>
            <a:cs typeface="Futura Medium" panose="020B0602020204020303" pitchFamily="34" charset="-79"/>
          </a:endParaRPr>
        </a:p>
      </dsp:txBody>
      <dsp:txXfrm>
        <a:off x="3723927" y="2217924"/>
        <a:ext cx="3166764" cy="1900058"/>
      </dsp:txXfrm>
    </dsp:sp>
    <dsp:sp modelId="{CC7A7397-9129-7144-95EF-C90F746000C4}">
      <dsp:nvSpPr>
        <dsp:cNvPr id="0" name=""/>
        <dsp:cNvSpPr/>
      </dsp:nvSpPr>
      <dsp:spPr>
        <a:xfrm>
          <a:off x="7207368" y="2217924"/>
          <a:ext cx="3166764" cy="1900058"/>
        </a:xfrm>
        <a:prstGeom prst="rect">
          <a:avLst/>
        </a:prstGeom>
        <a:solidFill>
          <a:schemeClr val="accent1">
            <a:shade val="50000"/>
            <a:hueOff val="81560"/>
            <a:satOff val="10768"/>
            <a:lumOff val="12605"/>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b="1" i="0" kern="1200" dirty="0">
              <a:latin typeface="+mn-lt"/>
              <a:cs typeface="Futura Medium" panose="020B0602020204020303" pitchFamily="34" charset="-79"/>
            </a:rPr>
            <a:t>Timely Communication to Parents</a:t>
          </a:r>
        </a:p>
      </dsp:txBody>
      <dsp:txXfrm>
        <a:off x="7207368" y="2217924"/>
        <a:ext cx="3166764" cy="19000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DE62B3-32B9-674E-B7EA-220F847D4EB6}">
      <dsp:nvSpPr>
        <dsp:cNvPr id="0" name=""/>
        <dsp:cNvSpPr/>
      </dsp:nvSpPr>
      <dsp:spPr>
        <a:xfrm>
          <a:off x="240487" y="1189"/>
          <a:ext cx="3166764" cy="1900058"/>
        </a:xfrm>
        <a:prstGeom prst="rect">
          <a:avLst/>
        </a:prstGeom>
        <a:solidFill>
          <a:schemeClr val="accent1">
            <a:shade val="50000"/>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s-MX" sz="3100" b="1" kern="1200" dirty="0">
              <a:latin typeface="+mn-lt"/>
            </a:rPr>
            <a:t>Reunión Anual de Padres del Título I</a:t>
          </a:r>
          <a:endParaRPr lang="en-US" sz="3100" b="1" i="0" kern="1200" dirty="0">
            <a:latin typeface="+mn-lt"/>
            <a:cs typeface="Futura Medium" panose="020B0602020204020303" pitchFamily="34" charset="-79"/>
          </a:endParaRPr>
        </a:p>
      </dsp:txBody>
      <dsp:txXfrm>
        <a:off x="240487" y="1189"/>
        <a:ext cx="3166764" cy="1900058"/>
      </dsp:txXfrm>
    </dsp:sp>
    <dsp:sp modelId="{E1CDD862-13DA-924D-9F8E-B56F9E4C1BC9}">
      <dsp:nvSpPr>
        <dsp:cNvPr id="0" name=""/>
        <dsp:cNvSpPr/>
      </dsp:nvSpPr>
      <dsp:spPr>
        <a:xfrm>
          <a:off x="3723927" y="1189"/>
          <a:ext cx="3166764" cy="1900058"/>
        </a:xfrm>
        <a:prstGeom prst="rect">
          <a:avLst/>
        </a:prstGeom>
        <a:solidFill>
          <a:schemeClr val="accent1">
            <a:shade val="50000"/>
            <a:hueOff val="81560"/>
            <a:satOff val="10768"/>
            <a:lumOff val="12605"/>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s-MX" sz="3100" b="1" kern="1200" dirty="0">
              <a:latin typeface="+mn-lt"/>
            </a:rPr>
            <a:t>Plan de estudios de alta calidad</a:t>
          </a:r>
          <a:br>
            <a:rPr lang="en-US" sz="3100" b="1" i="0" kern="1200" dirty="0">
              <a:latin typeface="+mn-lt"/>
              <a:cs typeface="Futura Medium" panose="020B0602020204020303" pitchFamily="34" charset="-79"/>
            </a:rPr>
          </a:br>
          <a:endParaRPr lang="en-US" sz="3100" b="1" i="0" kern="1200" dirty="0">
            <a:latin typeface="+mn-lt"/>
            <a:cs typeface="Futura Medium" panose="020B0602020204020303" pitchFamily="34" charset="-79"/>
          </a:endParaRPr>
        </a:p>
      </dsp:txBody>
      <dsp:txXfrm>
        <a:off x="3723927" y="1189"/>
        <a:ext cx="3166764" cy="1900058"/>
      </dsp:txXfrm>
    </dsp:sp>
    <dsp:sp modelId="{E2249FC4-2A48-F049-833F-BD1526B36983}">
      <dsp:nvSpPr>
        <dsp:cNvPr id="0" name=""/>
        <dsp:cNvSpPr/>
      </dsp:nvSpPr>
      <dsp:spPr>
        <a:xfrm>
          <a:off x="7207368" y="1189"/>
          <a:ext cx="3166764" cy="1900058"/>
        </a:xfrm>
        <a:prstGeom prst="rect">
          <a:avLst/>
        </a:prstGeom>
        <a:solidFill>
          <a:schemeClr val="accent1">
            <a:shade val="50000"/>
            <a:hueOff val="163120"/>
            <a:satOff val="21536"/>
            <a:lumOff val="25211"/>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s-MX" sz="3100" b="1" kern="1200" dirty="0">
              <a:solidFill>
                <a:schemeClr val="tx1"/>
              </a:solidFill>
              <a:latin typeface="+mn-lt"/>
            </a:rPr>
            <a:t>Asistencia Académica a Estudiantes</a:t>
          </a:r>
          <a:br>
            <a:rPr lang="en-US" sz="3100" b="1" i="0" kern="1200" dirty="0">
              <a:solidFill>
                <a:schemeClr val="tx1"/>
              </a:solidFill>
              <a:latin typeface="+mn-lt"/>
              <a:cs typeface="Futura Medium" panose="020B0602020204020303" pitchFamily="34" charset="-79"/>
            </a:rPr>
          </a:br>
          <a:endParaRPr lang="en-US" sz="3100" b="1" i="0" kern="1200" dirty="0">
            <a:solidFill>
              <a:schemeClr val="tx1"/>
            </a:solidFill>
            <a:latin typeface="+mn-lt"/>
            <a:cs typeface="Futura Medium" panose="020B0602020204020303" pitchFamily="34" charset="-79"/>
          </a:endParaRPr>
        </a:p>
      </dsp:txBody>
      <dsp:txXfrm>
        <a:off x="7207368" y="1189"/>
        <a:ext cx="3166764" cy="1900058"/>
      </dsp:txXfrm>
    </dsp:sp>
    <dsp:sp modelId="{F8728E01-2909-7646-B70A-99EDA6DFF862}">
      <dsp:nvSpPr>
        <dsp:cNvPr id="0" name=""/>
        <dsp:cNvSpPr/>
      </dsp:nvSpPr>
      <dsp:spPr>
        <a:xfrm>
          <a:off x="240487" y="2217924"/>
          <a:ext cx="3166764" cy="1900058"/>
        </a:xfrm>
        <a:prstGeom prst="rect">
          <a:avLst/>
        </a:prstGeom>
        <a:solidFill>
          <a:schemeClr val="accent1">
            <a:shade val="50000"/>
            <a:hueOff val="244679"/>
            <a:satOff val="32304"/>
            <a:lumOff val="37816"/>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s-MX" sz="3100" b="1" kern="1200" dirty="0">
              <a:solidFill>
                <a:schemeClr val="tx1"/>
              </a:solidFill>
              <a:latin typeface="+mn-lt"/>
            </a:rPr>
            <a:t>Participación y aportes de la familia</a:t>
          </a:r>
          <a:br>
            <a:rPr lang="en-US" sz="3100" b="1" i="0" kern="1200" dirty="0">
              <a:solidFill>
                <a:schemeClr val="tx1"/>
              </a:solidFill>
              <a:latin typeface="+mn-lt"/>
              <a:cs typeface="Futura Medium" panose="020B0602020204020303" pitchFamily="34" charset="-79"/>
            </a:rPr>
          </a:br>
          <a:endParaRPr lang="en-US" sz="3100" b="1" i="0" kern="1200" dirty="0">
            <a:solidFill>
              <a:schemeClr val="tx1"/>
            </a:solidFill>
            <a:latin typeface="+mn-lt"/>
            <a:cs typeface="Futura Medium" panose="020B0602020204020303" pitchFamily="34" charset="-79"/>
          </a:endParaRPr>
        </a:p>
      </dsp:txBody>
      <dsp:txXfrm>
        <a:off x="240487" y="2217924"/>
        <a:ext cx="3166764" cy="1900058"/>
      </dsp:txXfrm>
    </dsp:sp>
    <dsp:sp modelId="{C7C3583C-C3FB-A844-83B4-F6EBADAAEC87}">
      <dsp:nvSpPr>
        <dsp:cNvPr id="0" name=""/>
        <dsp:cNvSpPr/>
      </dsp:nvSpPr>
      <dsp:spPr>
        <a:xfrm>
          <a:off x="3723927" y="2217924"/>
          <a:ext cx="3166764" cy="1900058"/>
        </a:xfrm>
        <a:prstGeom prst="rect">
          <a:avLst/>
        </a:prstGeom>
        <a:solidFill>
          <a:schemeClr val="accent1">
            <a:shade val="50000"/>
            <a:hueOff val="163120"/>
            <a:satOff val="21536"/>
            <a:lumOff val="25211"/>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s-MX" sz="3100" b="1" kern="1200" dirty="0">
              <a:solidFill>
                <a:schemeClr val="tx1"/>
              </a:solidFill>
              <a:latin typeface="+mn-lt"/>
            </a:rPr>
            <a:t>Encuesta Anual del Programa del Título I</a:t>
          </a:r>
          <a:br>
            <a:rPr lang="en-US" sz="3100" b="0" i="0" kern="1200" dirty="0">
              <a:latin typeface="+mn-lt"/>
              <a:cs typeface="Futura Medium" panose="020B0602020204020303" pitchFamily="34" charset="-79"/>
            </a:rPr>
          </a:br>
          <a:endParaRPr lang="en-US" sz="3100" b="0" i="0" kern="1200" dirty="0">
            <a:latin typeface="+mn-lt"/>
            <a:cs typeface="Futura Medium" panose="020B0602020204020303" pitchFamily="34" charset="-79"/>
          </a:endParaRPr>
        </a:p>
      </dsp:txBody>
      <dsp:txXfrm>
        <a:off x="3723927" y="2217924"/>
        <a:ext cx="3166764" cy="1900058"/>
      </dsp:txXfrm>
    </dsp:sp>
    <dsp:sp modelId="{CC7A7397-9129-7144-95EF-C90F746000C4}">
      <dsp:nvSpPr>
        <dsp:cNvPr id="0" name=""/>
        <dsp:cNvSpPr/>
      </dsp:nvSpPr>
      <dsp:spPr>
        <a:xfrm>
          <a:off x="7207368" y="2217924"/>
          <a:ext cx="3166764" cy="1900058"/>
        </a:xfrm>
        <a:prstGeom prst="rect">
          <a:avLst/>
        </a:prstGeom>
        <a:solidFill>
          <a:schemeClr val="accent1">
            <a:shade val="50000"/>
            <a:hueOff val="81560"/>
            <a:satOff val="10768"/>
            <a:lumOff val="12605"/>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s-MX" sz="3100" b="1" kern="1200" dirty="0">
              <a:latin typeface="+mn-lt"/>
            </a:rPr>
            <a:t>Comunicación oportuna a los padres</a:t>
          </a:r>
          <a:endParaRPr lang="en-US" sz="3100" b="1" i="0" kern="1200" dirty="0">
            <a:latin typeface="+mn-lt"/>
            <a:cs typeface="Futura Medium" panose="020B0602020204020303" pitchFamily="34" charset="-79"/>
          </a:endParaRPr>
        </a:p>
      </dsp:txBody>
      <dsp:txXfrm>
        <a:off x="7207368" y="2217924"/>
        <a:ext cx="3166764" cy="19000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5C45D4-5E7B-4720-89DB-423370BAB91D}">
      <dsp:nvSpPr>
        <dsp:cNvPr id="0" name=""/>
        <dsp:cNvSpPr/>
      </dsp:nvSpPr>
      <dsp:spPr>
        <a:xfrm>
          <a:off x="0" y="315984"/>
          <a:ext cx="9116840" cy="504000"/>
        </a:xfrm>
        <a:prstGeom prst="rect">
          <a:avLst/>
        </a:prstGeom>
        <a:solidFill>
          <a:schemeClr val="lt1">
            <a:alpha val="90000"/>
            <a:hueOff val="0"/>
            <a:satOff val="0"/>
            <a:lumOff val="0"/>
            <a:alphaOff val="0"/>
          </a:schemeClr>
        </a:solidFill>
        <a:ln w="25400" cap="rnd" cmpd="sng" algn="ctr">
          <a:solidFill>
            <a:schemeClr val="accent2"/>
          </a:solidFill>
          <a:prstDash val="solid"/>
        </a:ln>
        <a:effectLst/>
      </dsp:spPr>
      <dsp:style>
        <a:lnRef idx="2">
          <a:scrgbClr r="0" g="0" b="0"/>
        </a:lnRef>
        <a:fillRef idx="1">
          <a:scrgbClr r="0" g="0" b="0"/>
        </a:fillRef>
        <a:effectRef idx="0">
          <a:scrgbClr r="0" g="0" b="0"/>
        </a:effectRef>
        <a:fontRef idx="minor"/>
      </dsp:style>
    </dsp:sp>
    <dsp:sp modelId="{5269417C-79B1-4A83-AAA3-CE204B652A07}">
      <dsp:nvSpPr>
        <dsp:cNvPr id="0" name=""/>
        <dsp:cNvSpPr/>
      </dsp:nvSpPr>
      <dsp:spPr>
        <a:xfrm>
          <a:off x="455842" y="20784"/>
          <a:ext cx="6381788" cy="590400"/>
        </a:xfrm>
        <a:prstGeom prst="roundRect">
          <a:avLst/>
        </a:prstGeom>
        <a:solidFill>
          <a:srgbClr val="DAE3F3"/>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216" tIns="0" rIns="241216" bIns="0" numCol="1" spcCol="1270" anchor="ctr" anchorCtr="0">
          <a:noAutofit/>
          <a:scene3d>
            <a:camera prst="orthographicFront"/>
            <a:lightRig rig="threePt" dir="t"/>
          </a:scene3d>
          <a:sp3d prstMaterial="dkEdge"/>
        </a:bodyPr>
        <a:lstStyle/>
        <a:p>
          <a:pPr marL="0" lvl="0" indent="0" algn="l" defTabSz="1066800" rtl="0">
            <a:lnSpc>
              <a:spcPct val="90000"/>
            </a:lnSpc>
            <a:spcBef>
              <a:spcPct val="0"/>
            </a:spcBef>
            <a:spcAft>
              <a:spcPct val="35000"/>
            </a:spcAft>
            <a:buNone/>
          </a:pPr>
          <a:r>
            <a:rPr lang="en-US" sz="2400" b="1" kern="1200" dirty="0">
              <a:solidFill>
                <a:schemeClr val="tx1"/>
              </a:solidFill>
            </a:rPr>
            <a:t>Individual report card on your child’s progress</a:t>
          </a:r>
        </a:p>
      </dsp:txBody>
      <dsp:txXfrm>
        <a:off x="484663" y="49605"/>
        <a:ext cx="6324146" cy="532758"/>
      </dsp:txXfrm>
    </dsp:sp>
    <dsp:sp modelId="{0C879F62-BED3-4922-84C7-8FE501579A47}">
      <dsp:nvSpPr>
        <dsp:cNvPr id="0" name=""/>
        <dsp:cNvSpPr/>
      </dsp:nvSpPr>
      <dsp:spPr>
        <a:xfrm>
          <a:off x="0" y="1223184"/>
          <a:ext cx="9116840" cy="1291500"/>
        </a:xfrm>
        <a:prstGeom prst="rect">
          <a:avLst/>
        </a:prstGeom>
        <a:solidFill>
          <a:schemeClr val="lt1">
            <a:alpha val="90000"/>
            <a:hueOff val="0"/>
            <a:satOff val="0"/>
            <a:lumOff val="0"/>
            <a:alphaOff val="0"/>
          </a:schemeClr>
        </a:solidFill>
        <a:ln w="25400" cap="rnd" cmpd="sng" algn="ctr">
          <a:solidFill>
            <a:srgbClr val="A5A5A5"/>
          </a:solidFill>
          <a:prstDash val="solid"/>
        </a:ln>
        <a:effectLst/>
      </dsp:spPr>
      <dsp:style>
        <a:lnRef idx="2">
          <a:scrgbClr r="0" g="0" b="0"/>
        </a:lnRef>
        <a:fillRef idx="1">
          <a:scrgbClr r="0" g="0" b="0"/>
        </a:fillRef>
        <a:effectRef idx="0">
          <a:scrgbClr r="0" g="0" b="0"/>
        </a:effectRef>
        <a:fontRef idx="minor"/>
      </dsp:style>
      <dsp:txBody>
        <a:bodyPr spcFirstLastPara="0" vert="horz" wrap="square" lIns="707568" tIns="416560" rIns="707568" bIns="170688" numCol="1" spcCol="1270" anchor="t" anchorCtr="0">
          <a:noAutofit/>
          <a:scene3d>
            <a:camera prst="orthographicFront"/>
            <a:lightRig rig="threePt" dir="t"/>
          </a:scene3d>
          <a:sp3d prstMaterial="dkEdge"/>
        </a:bodyPr>
        <a:lstStyle/>
        <a:p>
          <a:pPr marL="228600" lvl="1" indent="-228600" algn="l" defTabSz="1066800" rtl="0">
            <a:lnSpc>
              <a:spcPct val="90000"/>
            </a:lnSpc>
            <a:spcBef>
              <a:spcPct val="0"/>
            </a:spcBef>
            <a:spcAft>
              <a:spcPct val="15000"/>
            </a:spcAft>
            <a:buChar char="•"/>
          </a:pPr>
          <a:r>
            <a:rPr lang="en-US" sz="2400" kern="1200" dirty="0">
              <a:solidFill>
                <a:schemeClr val="tx1"/>
              </a:solidFill>
            </a:rPr>
            <a:t>Subject matter assessed</a:t>
          </a:r>
        </a:p>
        <a:p>
          <a:pPr marL="228600" lvl="1" indent="-228600" algn="l" defTabSz="1066800" rtl="0">
            <a:lnSpc>
              <a:spcPct val="90000"/>
            </a:lnSpc>
            <a:spcBef>
              <a:spcPct val="0"/>
            </a:spcBef>
            <a:spcAft>
              <a:spcPct val="15000"/>
            </a:spcAft>
            <a:buChar char="•"/>
          </a:pPr>
          <a:r>
            <a:rPr lang="en-US" sz="2400" kern="1200" dirty="0">
              <a:solidFill>
                <a:schemeClr val="tx1"/>
              </a:solidFill>
            </a:rPr>
            <a:t>Purpose of the assessment</a:t>
          </a:r>
        </a:p>
      </dsp:txBody>
      <dsp:txXfrm>
        <a:off x="0" y="1223184"/>
        <a:ext cx="9116840" cy="1291500"/>
      </dsp:txXfrm>
    </dsp:sp>
    <dsp:sp modelId="{7F7A0BAA-3AF6-428E-BF29-C1BF72DDADCA}">
      <dsp:nvSpPr>
        <dsp:cNvPr id="0" name=""/>
        <dsp:cNvSpPr/>
      </dsp:nvSpPr>
      <dsp:spPr>
        <a:xfrm>
          <a:off x="455842" y="927984"/>
          <a:ext cx="6381788" cy="590400"/>
        </a:xfrm>
        <a:prstGeom prst="roundRect">
          <a:avLst/>
        </a:prstGeom>
        <a:solidFill>
          <a:srgbClr val="99B2DF"/>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216" tIns="0" rIns="241216" bIns="0" numCol="1" spcCol="1270" anchor="ctr" anchorCtr="0">
          <a:noAutofit/>
          <a:scene3d>
            <a:camera prst="orthographicFront"/>
            <a:lightRig rig="threePt" dir="t"/>
          </a:scene3d>
          <a:sp3d prstMaterial="dkEdge"/>
        </a:bodyPr>
        <a:lstStyle/>
        <a:p>
          <a:pPr marL="0" lvl="0" indent="0" algn="l" defTabSz="1066800" rtl="0">
            <a:lnSpc>
              <a:spcPct val="90000"/>
            </a:lnSpc>
            <a:spcBef>
              <a:spcPct val="0"/>
            </a:spcBef>
            <a:spcAft>
              <a:spcPct val="35000"/>
            </a:spcAft>
            <a:buNone/>
          </a:pPr>
          <a:r>
            <a:rPr lang="en-US" sz="2400" b="1" kern="1200" dirty="0">
              <a:solidFill>
                <a:schemeClr val="tx1"/>
              </a:solidFill>
            </a:rPr>
            <a:t>Information on State and local assessments</a:t>
          </a:r>
        </a:p>
      </dsp:txBody>
      <dsp:txXfrm>
        <a:off x="484663" y="956805"/>
        <a:ext cx="6324146" cy="532758"/>
      </dsp:txXfrm>
    </dsp:sp>
    <dsp:sp modelId="{CB3D8061-F991-4747-A134-1001258DA60F}">
      <dsp:nvSpPr>
        <dsp:cNvPr id="0" name=""/>
        <dsp:cNvSpPr/>
      </dsp:nvSpPr>
      <dsp:spPr>
        <a:xfrm>
          <a:off x="0" y="2917884"/>
          <a:ext cx="9116840" cy="2079000"/>
        </a:xfrm>
        <a:prstGeom prst="rect">
          <a:avLst/>
        </a:prstGeom>
        <a:solidFill>
          <a:schemeClr val="lt1">
            <a:alpha val="90000"/>
            <a:hueOff val="0"/>
            <a:satOff val="0"/>
            <a:lumOff val="0"/>
            <a:alphaOff val="0"/>
          </a:schemeClr>
        </a:solidFill>
        <a:ln w="25400" cap="rnd" cmpd="sng" algn="ctr">
          <a:solidFill>
            <a:srgbClr val="FFC000"/>
          </a:solidFill>
          <a:prstDash val="solid"/>
        </a:ln>
        <a:effectLst/>
      </dsp:spPr>
      <dsp:style>
        <a:lnRef idx="2">
          <a:scrgbClr r="0" g="0" b="0"/>
        </a:lnRef>
        <a:fillRef idx="1">
          <a:scrgbClr r="0" g="0" b="0"/>
        </a:fillRef>
        <a:effectRef idx="0">
          <a:scrgbClr r="0" g="0" b="0"/>
        </a:effectRef>
        <a:fontRef idx="minor"/>
      </dsp:style>
      <dsp:txBody>
        <a:bodyPr spcFirstLastPara="0" vert="horz" wrap="square" lIns="707568" tIns="416560" rIns="707568" bIns="170688" numCol="1" spcCol="1270" anchor="t" anchorCtr="0">
          <a:noAutofit/>
          <a:scene3d>
            <a:camera prst="orthographicFront"/>
            <a:lightRig rig="threePt" dir="t"/>
          </a:scene3d>
          <a:sp3d prstMaterial="dkEdge"/>
        </a:bodyPr>
        <a:lstStyle/>
        <a:p>
          <a:pPr marL="228600" lvl="1" indent="-228600" algn="l" defTabSz="1066800" rtl="0">
            <a:lnSpc>
              <a:spcPct val="90000"/>
            </a:lnSpc>
            <a:spcBef>
              <a:spcPct val="0"/>
            </a:spcBef>
            <a:spcAft>
              <a:spcPct val="15000"/>
            </a:spcAft>
            <a:buChar char="•"/>
          </a:pPr>
          <a:r>
            <a:rPr lang="en-US" sz="2400" kern="1200" dirty="0">
              <a:solidFill>
                <a:schemeClr val="tx1"/>
              </a:solidFill>
            </a:rPr>
            <a:t>Volunteering</a:t>
          </a:r>
        </a:p>
        <a:p>
          <a:pPr marL="228600" lvl="1" indent="-228600" algn="l" defTabSz="1066800" rtl="0">
            <a:lnSpc>
              <a:spcPct val="90000"/>
            </a:lnSpc>
            <a:spcBef>
              <a:spcPct val="0"/>
            </a:spcBef>
            <a:spcAft>
              <a:spcPct val="15000"/>
            </a:spcAft>
            <a:buChar char="•"/>
          </a:pPr>
          <a:r>
            <a:rPr lang="en-US" sz="2400" kern="1200" dirty="0">
              <a:solidFill>
                <a:schemeClr val="tx1"/>
              </a:solidFill>
            </a:rPr>
            <a:t>Flexible meetings</a:t>
          </a:r>
        </a:p>
        <a:p>
          <a:pPr marL="228600" lvl="1" indent="-228600" algn="l" defTabSz="1066800" rtl="0">
            <a:lnSpc>
              <a:spcPct val="90000"/>
            </a:lnSpc>
            <a:spcBef>
              <a:spcPct val="0"/>
            </a:spcBef>
            <a:spcAft>
              <a:spcPct val="15000"/>
            </a:spcAft>
            <a:buChar char="•"/>
          </a:pPr>
          <a:r>
            <a:rPr lang="en-US" sz="2400" kern="1200" dirty="0">
              <a:solidFill>
                <a:schemeClr val="tx1"/>
              </a:solidFill>
            </a:rPr>
            <a:t>Monthly meetings</a:t>
          </a:r>
        </a:p>
        <a:p>
          <a:pPr marL="228600" lvl="1" indent="-228600" algn="l" defTabSz="1066800" rtl="0">
            <a:lnSpc>
              <a:spcPct val="90000"/>
            </a:lnSpc>
            <a:spcBef>
              <a:spcPct val="0"/>
            </a:spcBef>
            <a:spcAft>
              <a:spcPct val="15000"/>
            </a:spcAft>
            <a:buChar char="•"/>
          </a:pPr>
          <a:r>
            <a:rPr lang="en-US" sz="2400" kern="1200" dirty="0">
              <a:solidFill>
                <a:schemeClr val="tx1"/>
              </a:solidFill>
            </a:rPr>
            <a:t>Other</a:t>
          </a:r>
        </a:p>
      </dsp:txBody>
      <dsp:txXfrm>
        <a:off x="0" y="2917884"/>
        <a:ext cx="9116840" cy="2079000"/>
      </dsp:txXfrm>
    </dsp:sp>
    <dsp:sp modelId="{6A1618AD-71A2-4A29-800D-3CDBD1F0D85E}">
      <dsp:nvSpPr>
        <dsp:cNvPr id="0" name=""/>
        <dsp:cNvSpPr/>
      </dsp:nvSpPr>
      <dsp:spPr>
        <a:xfrm>
          <a:off x="455842" y="2622684"/>
          <a:ext cx="6381788" cy="590400"/>
        </a:xfrm>
        <a:prstGeom prst="roundRect">
          <a:avLst/>
        </a:prstGeom>
        <a:solidFill>
          <a:srgbClr val="8FAADC"/>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216" tIns="0" rIns="241216" bIns="0" numCol="1" spcCol="1270" anchor="ctr" anchorCtr="0">
          <a:noAutofit/>
          <a:scene3d>
            <a:camera prst="orthographicFront"/>
            <a:lightRig rig="threePt" dir="t"/>
          </a:scene3d>
          <a:sp3d prstMaterial="dkEdge"/>
        </a:bodyPr>
        <a:lstStyle/>
        <a:p>
          <a:pPr marL="0" lvl="0" indent="0" algn="l" defTabSz="1066800" rtl="0">
            <a:lnSpc>
              <a:spcPct val="90000"/>
            </a:lnSpc>
            <a:spcBef>
              <a:spcPct val="0"/>
            </a:spcBef>
            <a:spcAft>
              <a:spcPct val="35000"/>
            </a:spcAft>
            <a:buNone/>
          </a:pPr>
          <a:r>
            <a:rPr lang="en-US" sz="2400" b="1" kern="1200" dirty="0">
              <a:solidFill>
                <a:schemeClr val="tx1"/>
              </a:solidFill>
            </a:rPr>
            <a:t>Right of parents to become involved in the school’s programs and how to do so</a:t>
          </a:r>
        </a:p>
      </dsp:txBody>
      <dsp:txXfrm>
        <a:off x="484663" y="2651505"/>
        <a:ext cx="6324146" cy="5327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5C45D4-5E7B-4720-89DB-423370BAB91D}">
      <dsp:nvSpPr>
        <dsp:cNvPr id="0" name=""/>
        <dsp:cNvSpPr/>
      </dsp:nvSpPr>
      <dsp:spPr>
        <a:xfrm>
          <a:off x="0" y="315984"/>
          <a:ext cx="9116840" cy="504000"/>
        </a:xfrm>
        <a:prstGeom prst="rect">
          <a:avLst/>
        </a:prstGeom>
        <a:solidFill>
          <a:schemeClr val="lt1">
            <a:alpha val="90000"/>
            <a:hueOff val="0"/>
            <a:satOff val="0"/>
            <a:lumOff val="0"/>
            <a:alphaOff val="0"/>
          </a:schemeClr>
        </a:solidFill>
        <a:ln w="28575" cap="rnd" cmpd="sng" algn="ctr">
          <a:solidFill>
            <a:schemeClr val="accent2"/>
          </a:solidFill>
          <a:prstDash val="solid"/>
        </a:ln>
        <a:effectLst/>
      </dsp:spPr>
      <dsp:style>
        <a:lnRef idx="2">
          <a:scrgbClr r="0" g="0" b="0"/>
        </a:lnRef>
        <a:fillRef idx="1">
          <a:scrgbClr r="0" g="0" b="0"/>
        </a:fillRef>
        <a:effectRef idx="0">
          <a:scrgbClr r="0" g="0" b="0"/>
        </a:effectRef>
        <a:fontRef idx="minor"/>
      </dsp:style>
    </dsp:sp>
    <dsp:sp modelId="{5269417C-79B1-4A83-AAA3-CE204B652A07}">
      <dsp:nvSpPr>
        <dsp:cNvPr id="0" name=""/>
        <dsp:cNvSpPr/>
      </dsp:nvSpPr>
      <dsp:spPr>
        <a:xfrm>
          <a:off x="455842" y="20784"/>
          <a:ext cx="6381788" cy="590400"/>
        </a:xfrm>
        <a:prstGeom prst="roundRect">
          <a:avLst/>
        </a:prstGeom>
        <a:solidFill>
          <a:srgbClr val="DAE3F3"/>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216" tIns="0" rIns="241216" bIns="0" numCol="1" spcCol="1270" anchor="ctr" anchorCtr="0">
          <a:noAutofit/>
          <a:scene3d>
            <a:camera prst="orthographicFront"/>
            <a:lightRig rig="threePt" dir="t"/>
          </a:scene3d>
          <a:sp3d prstMaterial="dkEdge"/>
        </a:bodyPr>
        <a:lstStyle/>
        <a:p>
          <a:pPr marL="0" lvl="0" indent="0" algn="l" defTabSz="1066800" rtl="0">
            <a:lnSpc>
              <a:spcPct val="90000"/>
            </a:lnSpc>
            <a:spcBef>
              <a:spcPct val="0"/>
            </a:spcBef>
            <a:spcAft>
              <a:spcPct val="35000"/>
            </a:spcAft>
            <a:buNone/>
          </a:pPr>
          <a:r>
            <a:rPr lang="es-MX" sz="2400" b="1" kern="1200" dirty="0">
              <a:solidFill>
                <a:schemeClr val="tx1"/>
              </a:solidFill>
            </a:rPr>
            <a:t>Boleta de calificaciones individual sobre el progreso de su hijo</a:t>
          </a:r>
          <a:endParaRPr lang="en-US" sz="2400" b="1" kern="1200" dirty="0">
            <a:solidFill>
              <a:schemeClr val="tx1"/>
            </a:solidFill>
          </a:endParaRPr>
        </a:p>
      </dsp:txBody>
      <dsp:txXfrm>
        <a:off x="484663" y="49605"/>
        <a:ext cx="6324146" cy="532758"/>
      </dsp:txXfrm>
    </dsp:sp>
    <dsp:sp modelId="{93334CB3-3751-4643-8E53-7DC453E25C58}">
      <dsp:nvSpPr>
        <dsp:cNvPr id="0" name=""/>
        <dsp:cNvSpPr/>
      </dsp:nvSpPr>
      <dsp:spPr>
        <a:xfrm>
          <a:off x="0" y="1223184"/>
          <a:ext cx="9116840" cy="1291500"/>
        </a:xfrm>
        <a:prstGeom prst="rect">
          <a:avLst/>
        </a:prstGeom>
        <a:solidFill>
          <a:schemeClr val="lt1">
            <a:alpha val="90000"/>
            <a:hueOff val="0"/>
            <a:satOff val="0"/>
            <a:lumOff val="0"/>
            <a:alphaOff val="0"/>
          </a:schemeClr>
        </a:solidFill>
        <a:ln w="28575" cap="rnd" cmpd="sng" algn="ctr">
          <a:solidFill>
            <a:srgbClr val="A5A5A5"/>
          </a:solidFill>
          <a:prstDash val="solid"/>
        </a:ln>
        <a:effectLst/>
      </dsp:spPr>
      <dsp:style>
        <a:lnRef idx="2">
          <a:scrgbClr r="0" g="0" b="0"/>
        </a:lnRef>
        <a:fillRef idx="1">
          <a:scrgbClr r="0" g="0" b="0"/>
        </a:fillRef>
        <a:effectRef idx="0">
          <a:scrgbClr r="0" g="0" b="0"/>
        </a:effectRef>
        <a:fontRef idx="minor"/>
      </dsp:style>
      <dsp:txBody>
        <a:bodyPr spcFirstLastPara="0" vert="horz" wrap="square" lIns="707568" tIns="416560" rIns="707568" bIns="170688" numCol="1" spcCol="1270" anchor="t" anchorCtr="0">
          <a:noAutofit/>
        </a:bodyPr>
        <a:lstStyle/>
        <a:p>
          <a:pPr marL="228600" lvl="1" indent="-228600" algn="l" defTabSz="1066800" rtl="0">
            <a:lnSpc>
              <a:spcPct val="90000"/>
            </a:lnSpc>
            <a:spcBef>
              <a:spcPct val="0"/>
            </a:spcBef>
            <a:spcAft>
              <a:spcPct val="15000"/>
            </a:spcAft>
            <a:buChar char="•"/>
          </a:pPr>
          <a:r>
            <a:rPr lang="es-MX" sz="2400" b="1" kern="1200">
              <a:solidFill>
                <a:schemeClr val="tx1"/>
              </a:solidFill>
            </a:rPr>
            <a:t>Materia evaluada</a:t>
          </a:r>
          <a:endParaRPr lang="en-US" sz="2400" b="1" kern="1200" dirty="0">
            <a:solidFill>
              <a:schemeClr val="tx1"/>
            </a:solidFill>
          </a:endParaRPr>
        </a:p>
        <a:p>
          <a:pPr marL="228600" lvl="1" indent="-228600" algn="l" defTabSz="1066800">
            <a:lnSpc>
              <a:spcPct val="90000"/>
            </a:lnSpc>
            <a:spcBef>
              <a:spcPct val="0"/>
            </a:spcBef>
            <a:spcAft>
              <a:spcPct val="15000"/>
            </a:spcAft>
            <a:buChar char="•"/>
          </a:pPr>
          <a:r>
            <a:rPr lang="es-MX" sz="2400" b="1" kern="1200" dirty="0">
              <a:solidFill>
                <a:schemeClr val="tx1"/>
              </a:solidFill>
            </a:rPr>
            <a:t>El propósito de la evaluación</a:t>
          </a:r>
          <a:endParaRPr lang="en-US" sz="2400" b="1" kern="1200" dirty="0">
            <a:solidFill>
              <a:schemeClr val="tx1"/>
            </a:solidFill>
          </a:endParaRPr>
        </a:p>
      </dsp:txBody>
      <dsp:txXfrm>
        <a:off x="0" y="1223184"/>
        <a:ext cx="9116840" cy="1291500"/>
      </dsp:txXfrm>
    </dsp:sp>
    <dsp:sp modelId="{49DF0041-B24E-415F-9CE0-962EE7DF0F3E}">
      <dsp:nvSpPr>
        <dsp:cNvPr id="0" name=""/>
        <dsp:cNvSpPr/>
      </dsp:nvSpPr>
      <dsp:spPr>
        <a:xfrm>
          <a:off x="455842" y="927984"/>
          <a:ext cx="6381788" cy="590400"/>
        </a:xfrm>
        <a:prstGeom prst="roundRect">
          <a:avLst/>
        </a:prstGeom>
        <a:solidFill>
          <a:srgbClr val="99B2DF"/>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216" tIns="0" rIns="241216" bIns="0" numCol="1" spcCol="1270" anchor="ctr" anchorCtr="0">
          <a:noAutofit/>
        </a:bodyPr>
        <a:lstStyle/>
        <a:p>
          <a:pPr marL="0" lvl="0" indent="0" algn="l" defTabSz="1066800">
            <a:lnSpc>
              <a:spcPct val="90000"/>
            </a:lnSpc>
            <a:spcBef>
              <a:spcPct val="0"/>
            </a:spcBef>
            <a:spcAft>
              <a:spcPct val="35000"/>
            </a:spcAft>
            <a:buNone/>
          </a:pPr>
          <a:r>
            <a:rPr lang="es-MX" sz="2400" b="1" kern="1200" dirty="0">
              <a:solidFill>
                <a:schemeClr val="tx1"/>
              </a:solidFill>
            </a:rPr>
            <a:t>Informaciones sobre evaluaciones estatales y locales</a:t>
          </a:r>
          <a:endParaRPr lang="en-US" sz="2400" b="1" kern="1200" dirty="0">
            <a:solidFill>
              <a:schemeClr val="tx1"/>
            </a:solidFill>
          </a:endParaRPr>
        </a:p>
      </dsp:txBody>
      <dsp:txXfrm>
        <a:off x="484663" y="956805"/>
        <a:ext cx="6324146" cy="532758"/>
      </dsp:txXfrm>
    </dsp:sp>
    <dsp:sp modelId="{3C64D6BB-DB73-4EF7-8091-C168D46184D3}">
      <dsp:nvSpPr>
        <dsp:cNvPr id="0" name=""/>
        <dsp:cNvSpPr/>
      </dsp:nvSpPr>
      <dsp:spPr>
        <a:xfrm>
          <a:off x="0" y="2917884"/>
          <a:ext cx="9116840" cy="2079000"/>
        </a:xfrm>
        <a:prstGeom prst="rect">
          <a:avLst/>
        </a:prstGeom>
        <a:solidFill>
          <a:schemeClr val="lt1">
            <a:alpha val="90000"/>
            <a:hueOff val="0"/>
            <a:satOff val="0"/>
            <a:lumOff val="0"/>
            <a:alphaOff val="0"/>
          </a:schemeClr>
        </a:solidFill>
        <a:ln w="28575" cap="rnd" cmpd="sng" algn="ctr">
          <a:solidFill>
            <a:srgbClr val="FFC000"/>
          </a:solidFill>
          <a:prstDash val="solid"/>
        </a:ln>
        <a:effectLst/>
      </dsp:spPr>
      <dsp:style>
        <a:lnRef idx="2">
          <a:scrgbClr r="0" g="0" b="0"/>
        </a:lnRef>
        <a:fillRef idx="1">
          <a:scrgbClr r="0" g="0" b="0"/>
        </a:fillRef>
        <a:effectRef idx="0">
          <a:scrgbClr r="0" g="0" b="0"/>
        </a:effectRef>
        <a:fontRef idx="minor"/>
      </dsp:style>
      <dsp:txBody>
        <a:bodyPr spcFirstLastPara="0" vert="horz" wrap="square" lIns="707568" tIns="416560" rIns="707568" bIns="170688" numCol="1" spcCol="1270" anchor="t" anchorCtr="0">
          <a:noAutofit/>
        </a:bodyPr>
        <a:lstStyle/>
        <a:p>
          <a:pPr marL="228600" lvl="1" indent="-228600" algn="l" defTabSz="1066800">
            <a:lnSpc>
              <a:spcPct val="90000"/>
            </a:lnSpc>
            <a:spcBef>
              <a:spcPct val="0"/>
            </a:spcBef>
            <a:spcAft>
              <a:spcPct val="15000"/>
            </a:spcAft>
            <a:buChar char="•"/>
          </a:pPr>
          <a:r>
            <a:rPr lang="es-MX" sz="2400" b="1" kern="1200" dirty="0">
              <a:solidFill>
                <a:schemeClr val="tx1"/>
              </a:solidFill>
            </a:rPr>
            <a:t>Ser voluntario</a:t>
          </a:r>
          <a:endParaRPr lang="en-US" sz="2400" b="1" kern="1200" dirty="0">
            <a:solidFill>
              <a:schemeClr val="tx1"/>
            </a:solidFill>
          </a:endParaRPr>
        </a:p>
        <a:p>
          <a:pPr marL="228600" lvl="1" indent="-228600" algn="l" defTabSz="1066800">
            <a:lnSpc>
              <a:spcPct val="90000"/>
            </a:lnSpc>
            <a:spcBef>
              <a:spcPct val="0"/>
            </a:spcBef>
            <a:spcAft>
              <a:spcPct val="15000"/>
            </a:spcAft>
            <a:buChar char="•"/>
          </a:pPr>
          <a:r>
            <a:rPr lang="es-MX" sz="2400" b="1" kern="1200" dirty="0">
              <a:solidFill>
                <a:schemeClr val="tx1"/>
              </a:solidFill>
            </a:rPr>
            <a:t>Juntas flexibles</a:t>
          </a:r>
          <a:endParaRPr lang="en-US" sz="2400" b="1" kern="1200" dirty="0">
            <a:solidFill>
              <a:schemeClr val="tx1"/>
            </a:solidFill>
          </a:endParaRPr>
        </a:p>
        <a:p>
          <a:pPr marL="228600" lvl="1" indent="-228600" algn="l" defTabSz="1066800">
            <a:lnSpc>
              <a:spcPct val="90000"/>
            </a:lnSpc>
            <a:spcBef>
              <a:spcPct val="0"/>
            </a:spcBef>
            <a:spcAft>
              <a:spcPct val="15000"/>
            </a:spcAft>
            <a:buChar char="•"/>
          </a:pPr>
          <a:r>
            <a:rPr lang="es-MX" sz="2400" b="1" kern="1200" dirty="0">
              <a:solidFill>
                <a:schemeClr val="tx1"/>
              </a:solidFill>
            </a:rPr>
            <a:t>Juntas mensuales</a:t>
          </a:r>
          <a:endParaRPr lang="en-US" sz="2400" b="1" kern="1200" dirty="0">
            <a:solidFill>
              <a:schemeClr val="tx1"/>
            </a:solidFill>
          </a:endParaRPr>
        </a:p>
        <a:p>
          <a:pPr marL="228600" lvl="1" indent="-228600" algn="l" defTabSz="1066800">
            <a:lnSpc>
              <a:spcPct val="90000"/>
            </a:lnSpc>
            <a:spcBef>
              <a:spcPct val="0"/>
            </a:spcBef>
            <a:spcAft>
              <a:spcPct val="15000"/>
            </a:spcAft>
            <a:buChar char="•"/>
          </a:pPr>
          <a:r>
            <a:rPr lang="es-MX" sz="2400" b="1" kern="1200" dirty="0">
              <a:solidFill>
                <a:schemeClr val="tx1"/>
              </a:solidFill>
            </a:rPr>
            <a:t>Otro</a:t>
          </a:r>
          <a:endParaRPr lang="en-US" sz="2400" b="1" kern="1200" dirty="0">
            <a:solidFill>
              <a:schemeClr val="tx1"/>
            </a:solidFill>
          </a:endParaRPr>
        </a:p>
      </dsp:txBody>
      <dsp:txXfrm>
        <a:off x="0" y="2917884"/>
        <a:ext cx="9116840" cy="2079000"/>
      </dsp:txXfrm>
    </dsp:sp>
    <dsp:sp modelId="{81B5361D-22B3-4B3B-9255-C77FF57C91C5}">
      <dsp:nvSpPr>
        <dsp:cNvPr id="0" name=""/>
        <dsp:cNvSpPr/>
      </dsp:nvSpPr>
      <dsp:spPr>
        <a:xfrm>
          <a:off x="455842" y="2622684"/>
          <a:ext cx="6381788" cy="590400"/>
        </a:xfrm>
        <a:prstGeom prst="roundRect">
          <a:avLst/>
        </a:prstGeom>
        <a:solidFill>
          <a:srgbClr val="8FAADC"/>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216" tIns="0" rIns="241216" bIns="0" numCol="1" spcCol="1270" anchor="ctr" anchorCtr="0">
          <a:noAutofit/>
        </a:bodyPr>
        <a:lstStyle/>
        <a:p>
          <a:pPr marL="0" lvl="0" indent="0" algn="l" defTabSz="977900">
            <a:lnSpc>
              <a:spcPct val="90000"/>
            </a:lnSpc>
            <a:spcBef>
              <a:spcPct val="0"/>
            </a:spcBef>
            <a:spcAft>
              <a:spcPct val="35000"/>
            </a:spcAft>
            <a:buNone/>
          </a:pPr>
          <a:r>
            <a:rPr lang="es-MX" sz="2200" b="1" kern="1200" dirty="0">
              <a:solidFill>
                <a:schemeClr val="tx1"/>
              </a:solidFill>
            </a:rPr>
            <a:t>El derecho que tienen los padres de participar en los programas de la escuela y como hacerlo</a:t>
          </a:r>
          <a:endParaRPr lang="en-US" sz="2200" b="1" kern="1200" dirty="0">
            <a:solidFill>
              <a:schemeClr val="tx1"/>
            </a:solidFill>
          </a:endParaRPr>
        </a:p>
      </dsp:txBody>
      <dsp:txXfrm>
        <a:off x="484663" y="2651505"/>
        <a:ext cx="6324146" cy="53275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57D386-0F8B-43D0-A4E3-4ADA51FB2C24}">
      <dsp:nvSpPr>
        <dsp:cNvPr id="0" name=""/>
        <dsp:cNvSpPr/>
      </dsp:nvSpPr>
      <dsp:spPr>
        <a:xfrm>
          <a:off x="0" y="422847"/>
          <a:ext cx="6034656" cy="2358719"/>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0" i="0" kern="1200" dirty="0"/>
            <a:t>Improve student achievement in reading</a:t>
          </a:r>
          <a:r>
            <a:rPr lang="en-US" sz="2400" kern="1200" dirty="0"/>
            <a:t>, math and writing </a:t>
          </a:r>
          <a:r>
            <a:rPr lang="en-US" sz="2400" b="0" i="0" kern="1200" dirty="0"/>
            <a:t>as measured by student growth and proficiency in alignment with the WCSD Performance Framework and the Nevada Performance Framework.</a:t>
          </a:r>
          <a:endParaRPr lang="en-US" sz="2400" kern="1200" dirty="0"/>
        </a:p>
      </dsp:txBody>
      <dsp:txXfrm>
        <a:off x="115143" y="537990"/>
        <a:ext cx="5804370" cy="2128433"/>
      </dsp:txXfrm>
    </dsp:sp>
    <dsp:sp modelId="{652EB8BB-57C8-4889-866E-3795A32746CC}">
      <dsp:nvSpPr>
        <dsp:cNvPr id="0" name=""/>
        <dsp:cNvSpPr/>
      </dsp:nvSpPr>
      <dsp:spPr>
        <a:xfrm>
          <a:off x="0" y="2850687"/>
          <a:ext cx="6034656" cy="2358719"/>
        </a:xfrm>
        <a:prstGeom prst="roundRect">
          <a:avLst/>
        </a:prstGeom>
        <a:gradFill rotWithShape="0">
          <a:gsLst>
            <a:gs pos="0">
              <a:schemeClr val="accent2">
                <a:hueOff val="-2712450"/>
                <a:satOff val="-1656"/>
                <a:lumOff val="6471"/>
                <a:alphaOff val="0"/>
                <a:tint val="96000"/>
                <a:lumMod val="100000"/>
              </a:schemeClr>
            </a:gs>
            <a:gs pos="78000">
              <a:schemeClr val="accent2">
                <a:hueOff val="-2712450"/>
                <a:satOff val="-1656"/>
                <a:lumOff val="6471"/>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0" i="1" kern="1200" dirty="0" err="1"/>
            <a:t>Mejorar</a:t>
          </a:r>
          <a:r>
            <a:rPr lang="en-US" sz="2400" b="0" i="1" kern="1200" dirty="0"/>
            <a:t> </a:t>
          </a:r>
          <a:r>
            <a:rPr lang="en-US" sz="2400" b="0" i="1" kern="1200" dirty="0" err="1"/>
            <a:t>el</a:t>
          </a:r>
          <a:r>
            <a:rPr lang="en-US" sz="2400" b="0" i="1" kern="1200" dirty="0"/>
            <a:t> </a:t>
          </a:r>
          <a:r>
            <a:rPr lang="en-US" sz="2400" b="0" i="1" kern="1200" dirty="0" err="1"/>
            <a:t>rendimiento</a:t>
          </a:r>
          <a:r>
            <a:rPr lang="en-US" sz="2400" b="0" i="1" kern="1200" dirty="0"/>
            <a:t> de </a:t>
          </a:r>
          <a:r>
            <a:rPr lang="en-US" sz="2400" b="0" i="1" kern="1200" dirty="0" err="1"/>
            <a:t>los</a:t>
          </a:r>
          <a:r>
            <a:rPr lang="en-US" sz="2400" b="0" i="1" kern="1200" dirty="0"/>
            <a:t> </a:t>
          </a:r>
          <a:r>
            <a:rPr lang="en-US" sz="2400" b="0" i="1" kern="1200" dirty="0" err="1"/>
            <a:t>estudiantes</a:t>
          </a:r>
          <a:r>
            <a:rPr lang="en-US" sz="2400" b="0" i="1" kern="1200" dirty="0"/>
            <a:t> </a:t>
          </a:r>
          <a:r>
            <a:rPr lang="en-US" sz="2400" b="0" i="1" kern="1200" dirty="0" err="1"/>
            <a:t>en</a:t>
          </a:r>
          <a:r>
            <a:rPr lang="en-US" sz="2400" b="0" i="1" kern="1200" dirty="0"/>
            <a:t> </a:t>
          </a:r>
          <a:r>
            <a:rPr lang="en-US" sz="2400" b="0" i="1" kern="1200" dirty="0" err="1"/>
            <a:t>lectura</a:t>
          </a:r>
          <a:r>
            <a:rPr lang="en-US" sz="2400" b="0" i="1" kern="1200" dirty="0"/>
            <a:t>, </a:t>
          </a:r>
          <a:r>
            <a:rPr lang="en-US" sz="2400" i="1" kern="1200" dirty="0" err="1"/>
            <a:t>matemáticas</a:t>
          </a:r>
          <a:r>
            <a:rPr lang="en-US" sz="2400" i="1" kern="1200" dirty="0"/>
            <a:t>, y </a:t>
          </a:r>
          <a:r>
            <a:rPr lang="en-US" sz="2400" i="1" kern="1200" dirty="0" err="1"/>
            <a:t>escritura</a:t>
          </a:r>
          <a:r>
            <a:rPr lang="en-US" sz="2400" i="1" kern="1200" dirty="0"/>
            <a:t> </a:t>
          </a:r>
          <a:r>
            <a:rPr lang="en-US" sz="2400" b="0" i="1" kern="1200" dirty="0"/>
            <a:t> </a:t>
          </a:r>
          <a:r>
            <a:rPr lang="en-US" sz="2400" b="0" i="1" kern="1200" dirty="0" err="1"/>
            <a:t>medido</a:t>
          </a:r>
          <a:r>
            <a:rPr lang="en-US" sz="2400" b="0" i="1" kern="1200" dirty="0"/>
            <a:t> </a:t>
          </a:r>
          <a:r>
            <a:rPr lang="en-US" sz="2400" b="0" i="1" kern="1200" dirty="0" err="1"/>
            <a:t>por</a:t>
          </a:r>
          <a:r>
            <a:rPr lang="en-US" sz="2400" b="0" i="1" kern="1200" dirty="0"/>
            <a:t> </a:t>
          </a:r>
          <a:r>
            <a:rPr lang="en-US" sz="2400" b="0" i="1" kern="1200" dirty="0" err="1"/>
            <a:t>el</a:t>
          </a:r>
          <a:r>
            <a:rPr lang="en-US" sz="2400" b="0" i="1" kern="1200" dirty="0"/>
            <a:t> </a:t>
          </a:r>
          <a:r>
            <a:rPr lang="en-US" sz="2400" b="0" i="1" kern="1200" dirty="0" err="1"/>
            <a:t>crecimiento</a:t>
          </a:r>
          <a:r>
            <a:rPr lang="en-US" sz="2400" b="0" i="1" kern="1200" dirty="0"/>
            <a:t> y la </a:t>
          </a:r>
          <a:r>
            <a:rPr lang="en-US" sz="2400" b="0" i="1" kern="1200" dirty="0" err="1"/>
            <a:t>capacidad</a:t>
          </a:r>
          <a:r>
            <a:rPr lang="en-US" sz="2400" b="0" i="1" kern="1200" dirty="0"/>
            <a:t> del </a:t>
          </a:r>
          <a:r>
            <a:rPr lang="en-US" sz="2400" b="0" i="1" kern="1200" dirty="0" err="1"/>
            <a:t>estudiante</a:t>
          </a:r>
          <a:r>
            <a:rPr lang="en-US" sz="2400" b="0" i="1" kern="1200" dirty="0"/>
            <a:t> </a:t>
          </a:r>
          <a:r>
            <a:rPr lang="en-US" sz="2400" b="0" i="1" kern="1200" dirty="0" err="1"/>
            <a:t>en</a:t>
          </a:r>
          <a:r>
            <a:rPr lang="en-US" sz="2400" b="0" i="1" kern="1200" dirty="0"/>
            <a:t> la </a:t>
          </a:r>
          <a:r>
            <a:rPr lang="en-US" sz="2400" b="0" i="1" kern="1200" dirty="0" err="1"/>
            <a:t>alineación</a:t>
          </a:r>
          <a:r>
            <a:rPr lang="en-US" sz="2400" b="0" i="1" kern="1200" dirty="0"/>
            <a:t> con </a:t>
          </a:r>
          <a:r>
            <a:rPr lang="en-US" sz="2400" b="0" i="1" kern="1200" dirty="0" err="1"/>
            <a:t>el</a:t>
          </a:r>
          <a:r>
            <a:rPr lang="en-US" sz="2400" b="0" i="1" kern="1200" dirty="0"/>
            <a:t> Marco de </a:t>
          </a:r>
          <a:r>
            <a:rPr lang="en-US" sz="2400" b="0" i="1" kern="1200" dirty="0" err="1"/>
            <a:t>Desempeño</a:t>
          </a:r>
          <a:r>
            <a:rPr lang="en-US" sz="2400" b="0" i="1" kern="1200" dirty="0"/>
            <a:t> WCSD y </a:t>
          </a:r>
          <a:r>
            <a:rPr lang="en-US" sz="2400" b="0" i="1" kern="1200" dirty="0" err="1"/>
            <a:t>el</a:t>
          </a:r>
          <a:r>
            <a:rPr lang="en-US" sz="2400" b="0" i="1" kern="1200" dirty="0"/>
            <a:t> Marco de </a:t>
          </a:r>
          <a:r>
            <a:rPr lang="en-US" sz="2400" b="0" i="1" kern="1200" dirty="0" err="1"/>
            <a:t>Desempeño</a:t>
          </a:r>
          <a:r>
            <a:rPr lang="en-US" sz="2400" b="0" i="1" kern="1200" dirty="0"/>
            <a:t> Nevada.</a:t>
          </a:r>
          <a:endParaRPr lang="en-US" sz="2400" kern="1200" dirty="0"/>
        </a:p>
      </dsp:txBody>
      <dsp:txXfrm>
        <a:off x="115143" y="2965830"/>
        <a:ext cx="5804370" cy="212843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7DCC18F-7CDD-4110-91A8-1CA907A08752}" type="datetimeFigureOut">
              <a:rPr lang="en-US" smtClean="0"/>
              <a:t>8/16/2024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4ED4CC6-CAE2-44E6-A496-26B28EA7D1C6}" type="slidenum">
              <a:rPr lang="en-US" smtClean="0"/>
              <a:t>‹#›</a:t>
            </a:fld>
            <a:endParaRPr lang="en-US"/>
          </a:p>
        </p:txBody>
      </p:sp>
    </p:spTree>
    <p:extLst>
      <p:ext uri="{BB962C8B-B14F-4D97-AF65-F5344CB8AC3E}">
        <p14:creationId xmlns:p14="http://schemas.microsoft.com/office/powerpoint/2010/main" val="73947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724398" y="4526175"/>
            <a:ext cx="5795259" cy="4287943"/>
          </a:xfrm>
          <a:prstGeom prst="rect">
            <a:avLst/>
          </a:prstGeom>
          <a:noFill/>
          <a:ln>
            <a:noFill/>
          </a:ln>
        </p:spPr>
        <p:txBody>
          <a:bodyPr lIns="93162" tIns="93162" rIns="93162" bIns="93162" anchor="ctr" anchorCtr="0">
            <a:noAutofit/>
          </a:bodyPr>
          <a:lstStyle/>
          <a:p>
            <a:endParaRPr dirty="0"/>
          </a:p>
        </p:txBody>
      </p:sp>
      <p:sp>
        <p:nvSpPr>
          <p:cNvPr id="100" name="Shape 100"/>
          <p:cNvSpPr>
            <a:spLocks noGrp="1" noRot="1" noChangeAspect="1"/>
          </p:cNvSpPr>
          <p:nvPr>
            <p:ph type="sldImg" idx="2"/>
          </p:nvPr>
        </p:nvSpPr>
        <p:spPr>
          <a:xfrm>
            <a:off x="446088" y="714375"/>
            <a:ext cx="6351587" cy="357346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0077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Parents can request information on any of these items and the school has to provide it in a timely manner. Report cards quarterly. Information on State and Local Assessments – parents can request more information on state and local assessments, i.e., practice tests, MAP, Brigance, ACT, etc. </a:t>
            </a:r>
            <a:endParaRPr lang="en-US" dirty="0"/>
          </a:p>
        </p:txBody>
      </p:sp>
      <p:sp>
        <p:nvSpPr>
          <p:cNvPr id="4" name="Slide Number Placeholder 3"/>
          <p:cNvSpPr>
            <a:spLocks noGrp="1"/>
          </p:cNvSpPr>
          <p:nvPr>
            <p:ph type="sldNum" sz="quarter" idx="10"/>
          </p:nvPr>
        </p:nvSpPr>
        <p:spPr/>
        <p:txBody>
          <a:bodyPr/>
          <a:lstStyle/>
          <a:p>
            <a:pPr>
              <a:defRPr/>
            </a:pPr>
            <a:fld id="{8BA8188E-97A2-46E7-8C6D-96CEF74BA691}" type="slidenum">
              <a:rPr lang="en-US" smtClean="0"/>
              <a:pPr>
                <a:defRPr/>
              </a:pPr>
              <a:t>10</a:t>
            </a:fld>
            <a:endParaRPr lang="en-US"/>
          </a:p>
        </p:txBody>
      </p:sp>
    </p:spTree>
    <p:extLst>
      <p:ext uri="{BB962C8B-B14F-4D97-AF65-F5344CB8AC3E}">
        <p14:creationId xmlns:p14="http://schemas.microsoft.com/office/powerpoint/2010/main" val="11049314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Parents can request information on any of these items and the school has to provide it in a timely manner. Report cards quarterly. Information on State and Local Assessments – parents can request more information on state and local assessments, i.e., practice tests, MAP, Brigance, ACT, etc. </a:t>
            </a:r>
            <a:endParaRPr lang="en-US" dirty="0"/>
          </a:p>
        </p:txBody>
      </p:sp>
      <p:sp>
        <p:nvSpPr>
          <p:cNvPr id="4" name="Slide Number Placeholder 3"/>
          <p:cNvSpPr>
            <a:spLocks noGrp="1"/>
          </p:cNvSpPr>
          <p:nvPr>
            <p:ph type="sldNum" sz="quarter" idx="10"/>
          </p:nvPr>
        </p:nvSpPr>
        <p:spPr/>
        <p:txBody>
          <a:bodyPr/>
          <a:lstStyle/>
          <a:p>
            <a:pPr>
              <a:defRPr/>
            </a:pPr>
            <a:fld id="{8BA8188E-97A2-46E7-8C6D-96CEF74BA691}" type="slidenum">
              <a:rPr lang="en-US" smtClean="0"/>
              <a:pPr>
                <a:defRPr/>
              </a:pPr>
              <a:t>11</a:t>
            </a:fld>
            <a:endParaRPr lang="en-US"/>
          </a:p>
        </p:txBody>
      </p:sp>
    </p:spTree>
    <p:extLst>
      <p:ext uri="{BB962C8B-B14F-4D97-AF65-F5344CB8AC3E}">
        <p14:creationId xmlns:p14="http://schemas.microsoft.com/office/powerpoint/2010/main" val="11049314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Families will be receiving a letter similar to this in English and Spanish. Please contact the school or district if you would like more information. </a:t>
            </a:r>
          </a:p>
        </p:txBody>
      </p:sp>
      <p:sp>
        <p:nvSpPr>
          <p:cNvPr id="4" name="Slide Number Placeholder 3"/>
          <p:cNvSpPr>
            <a:spLocks noGrp="1"/>
          </p:cNvSpPr>
          <p:nvPr>
            <p:ph type="sldNum" sz="quarter" idx="5"/>
          </p:nvPr>
        </p:nvSpPr>
        <p:spPr/>
        <p:txBody>
          <a:bodyPr/>
          <a:lstStyle/>
          <a:p>
            <a:pPr>
              <a:defRPr/>
            </a:pPr>
            <a:fld id="{8BA8188E-97A2-46E7-8C6D-96CEF74BA691}" type="slidenum">
              <a:rPr lang="en-US" smtClean="0"/>
              <a:pPr>
                <a:defRPr/>
              </a:pPr>
              <a:t>12</a:t>
            </a:fld>
            <a:endParaRPr lang="en-US"/>
          </a:p>
        </p:txBody>
      </p:sp>
    </p:spTree>
    <p:extLst>
      <p:ext uri="{BB962C8B-B14F-4D97-AF65-F5344CB8AC3E}">
        <p14:creationId xmlns:p14="http://schemas.microsoft.com/office/powerpoint/2010/main" val="23434311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E29F454-200A-6F45-97AD-B7DE922F9EAC}" type="slidenum">
              <a:rPr lang="en-US" smtClean="0"/>
              <a:t>13</a:t>
            </a:fld>
            <a:endParaRPr lang="en-US"/>
          </a:p>
        </p:txBody>
      </p:sp>
    </p:spTree>
    <p:extLst>
      <p:ext uri="{BB962C8B-B14F-4D97-AF65-F5344CB8AC3E}">
        <p14:creationId xmlns:p14="http://schemas.microsoft.com/office/powerpoint/2010/main" val="28369685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ED4CC6-CAE2-44E6-A496-26B28EA7D1C6}" type="slidenum">
              <a:rPr lang="en-US" smtClean="0"/>
              <a:t>14</a:t>
            </a:fld>
            <a:endParaRPr lang="en-US"/>
          </a:p>
        </p:txBody>
      </p:sp>
    </p:spTree>
    <p:extLst>
      <p:ext uri="{BB962C8B-B14F-4D97-AF65-F5344CB8AC3E}">
        <p14:creationId xmlns:p14="http://schemas.microsoft.com/office/powerpoint/2010/main" val="32325693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ED4CC6-CAE2-44E6-A496-26B28EA7D1C6}" type="slidenum">
              <a:rPr lang="en-US" smtClean="0"/>
              <a:t>15</a:t>
            </a:fld>
            <a:endParaRPr lang="en-US"/>
          </a:p>
        </p:txBody>
      </p:sp>
    </p:spTree>
    <p:extLst>
      <p:ext uri="{BB962C8B-B14F-4D97-AF65-F5344CB8AC3E}">
        <p14:creationId xmlns:p14="http://schemas.microsoft.com/office/powerpoint/2010/main" val="18739672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ED4CC6-CAE2-44E6-A496-26B28EA7D1C6}" type="slidenum">
              <a:rPr lang="en-US" smtClean="0"/>
              <a:t>16</a:t>
            </a:fld>
            <a:endParaRPr lang="en-US"/>
          </a:p>
        </p:txBody>
      </p:sp>
    </p:spTree>
    <p:extLst>
      <p:ext uri="{BB962C8B-B14F-4D97-AF65-F5344CB8AC3E}">
        <p14:creationId xmlns:p14="http://schemas.microsoft.com/office/powerpoint/2010/main" val="26182617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84ED4CC6-CAE2-44E6-A496-26B28EA7D1C6}" type="slidenum">
              <a:rPr lang="en-US" smtClean="0"/>
              <a:t>17</a:t>
            </a:fld>
            <a:endParaRPr lang="en-US"/>
          </a:p>
        </p:txBody>
      </p:sp>
    </p:spTree>
    <p:extLst>
      <p:ext uri="{BB962C8B-B14F-4D97-AF65-F5344CB8AC3E}">
        <p14:creationId xmlns:p14="http://schemas.microsoft.com/office/powerpoint/2010/main" val="15742280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Bell to bell school, from the time students arrive to when they leave, we are instructing.</a:t>
            </a:r>
          </a:p>
          <a:p>
            <a:r>
              <a:rPr lang="en-US" dirty="0"/>
              <a:t>It is important for students to be on time, and we discourage early pickup.</a:t>
            </a:r>
          </a:p>
          <a:p>
            <a:r>
              <a:rPr lang="en-US" dirty="0"/>
              <a:t>Our supports and instruction only matter if your child is here.</a:t>
            </a:r>
          </a:p>
          <a:p>
            <a:r>
              <a:rPr lang="en-US" dirty="0"/>
              <a:t>It is also part of our school performance plan; it impacts our star rating. </a:t>
            </a:r>
          </a:p>
          <a:p>
            <a:pPr defTabSz="931774">
              <a:defRPr/>
            </a:pPr>
            <a:r>
              <a:rPr lang="en-US" dirty="0"/>
              <a:t>Students are also considered chronically absent if they have missed more than 10% of instructional days.</a:t>
            </a:r>
          </a:p>
          <a:p>
            <a:pPr defTabSz="931774">
              <a:defRPr/>
            </a:pPr>
            <a:r>
              <a:rPr lang="en-US" dirty="0"/>
              <a:t>Therefore, we ask that you make every attempt to make appointments outside of school hours.</a:t>
            </a:r>
          </a:p>
          <a:p>
            <a:r>
              <a:rPr lang="en-US" dirty="0"/>
              <a:t>We look forward to partnering with you in achieving our attendance goals.</a:t>
            </a:r>
          </a:p>
          <a:p>
            <a:endParaRPr lang="en-US" dirty="0"/>
          </a:p>
        </p:txBody>
      </p:sp>
      <p:sp>
        <p:nvSpPr>
          <p:cNvPr id="4" name="Slide Number Placeholder 3"/>
          <p:cNvSpPr>
            <a:spLocks noGrp="1"/>
          </p:cNvSpPr>
          <p:nvPr>
            <p:ph type="sldNum" sz="quarter" idx="5"/>
          </p:nvPr>
        </p:nvSpPr>
        <p:spPr/>
        <p:txBody>
          <a:bodyPr/>
          <a:lstStyle/>
          <a:p>
            <a:fld id="{84ED4CC6-CAE2-44E6-A496-26B28EA7D1C6}" type="slidenum">
              <a:rPr lang="en-US" smtClean="0"/>
              <a:t>18</a:t>
            </a:fld>
            <a:endParaRPr lang="en-US"/>
          </a:p>
        </p:txBody>
      </p:sp>
    </p:spTree>
    <p:extLst>
      <p:ext uri="{BB962C8B-B14F-4D97-AF65-F5344CB8AC3E}">
        <p14:creationId xmlns:p14="http://schemas.microsoft.com/office/powerpoint/2010/main" val="16899645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ED4CC6-CAE2-44E6-A496-26B28EA7D1C6}" type="slidenum">
              <a:rPr lang="en-US" smtClean="0"/>
              <a:t>19</a:t>
            </a:fld>
            <a:endParaRPr lang="en-US"/>
          </a:p>
        </p:txBody>
      </p:sp>
    </p:spTree>
    <p:extLst>
      <p:ext uri="{BB962C8B-B14F-4D97-AF65-F5344CB8AC3E}">
        <p14:creationId xmlns:p14="http://schemas.microsoft.com/office/powerpoint/2010/main" val="3865698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ED4CC6-CAE2-44E6-A496-26B28EA7D1C6}" type="slidenum">
              <a:rPr lang="en-US" smtClean="0"/>
              <a:t>2</a:t>
            </a:fld>
            <a:endParaRPr lang="en-US"/>
          </a:p>
        </p:txBody>
      </p:sp>
    </p:spTree>
    <p:extLst>
      <p:ext uri="{BB962C8B-B14F-4D97-AF65-F5344CB8AC3E}">
        <p14:creationId xmlns:p14="http://schemas.microsoft.com/office/powerpoint/2010/main" val="2689198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ED4CC6-CAE2-44E6-A496-26B28EA7D1C6}" type="slidenum">
              <a:rPr lang="en-US" smtClean="0"/>
              <a:t>20</a:t>
            </a:fld>
            <a:endParaRPr lang="en-US"/>
          </a:p>
        </p:txBody>
      </p:sp>
    </p:spTree>
    <p:extLst>
      <p:ext uri="{BB962C8B-B14F-4D97-AF65-F5344CB8AC3E}">
        <p14:creationId xmlns:p14="http://schemas.microsoft.com/office/powerpoint/2010/main" val="32791896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ED4CC6-CAE2-44E6-A496-26B28EA7D1C6}" type="slidenum">
              <a:rPr lang="en-US" smtClean="0"/>
              <a:t>21</a:t>
            </a:fld>
            <a:endParaRPr lang="en-US"/>
          </a:p>
        </p:txBody>
      </p:sp>
    </p:spTree>
    <p:extLst>
      <p:ext uri="{BB962C8B-B14F-4D97-AF65-F5344CB8AC3E}">
        <p14:creationId xmlns:p14="http://schemas.microsoft.com/office/powerpoint/2010/main" val="15556276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Nicole</a:t>
            </a:r>
          </a:p>
        </p:txBody>
      </p:sp>
      <p:sp>
        <p:nvSpPr>
          <p:cNvPr id="4" name="Slide Number Placeholder 3"/>
          <p:cNvSpPr>
            <a:spLocks noGrp="1"/>
          </p:cNvSpPr>
          <p:nvPr>
            <p:ph type="sldNum" sz="quarter" idx="5"/>
          </p:nvPr>
        </p:nvSpPr>
        <p:spPr/>
        <p:txBody>
          <a:bodyPr/>
          <a:lstStyle/>
          <a:p>
            <a:fld id="{84ED4CC6-CAE2-44E6-A496-26B28EA7D1C6}" type="slidenum">
              <a:rPr lang="en-US" smtClean="0"/>
              <a:t>22</a:t>
            </a:fld>
            <a:endParaRPr lang="en-US"/>
          </a:p>
        </p:txBody>
      </p:sp>
    </p:spTree>
    <p:extLst>
      <p:ext uri="{BB962C8B-B14F-4D97-AF65-F5344CB8AC3E}">
        <p14:creationId xmlns:p14="http://schemas.microsoft.com/office/powerpoint/2010/main" val="38261185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724398" y="4526175"/>
            <a:ext cx="5795259" cy="4287943"/>
          </a:xfrm>
          <a:prstGeom prst="rect">
            <a:avLst/>
          </a:prstGeom>
          <a:noFill/>
          <a:ln>
            <a:noFill/>
          </a:ln>
        </p:spPr>
        <p:txBody>
          <a:bodyPr lIns="93162" tIns="93162" rIns="93162" bIns="93162" anchor="ctr" anchorCtr="0">
            <a:noAutofit/>
          </a:bodyPr>
          <a:lstStyle/>
          <a:p>
            <a:endParaRPr dirty="0"/>
          </a:p>
        </p:txBody>
      </p:sp>
      <p:sp>
        <p:nvSpPr>
          <p:cNvPr id="100" name="Shape 100"/>
          <p:cNvSpPr>
            <a:spLocks noGrp="1" noRot="1" noChangeAspect="1"/>
          </p:cNvSpPr>
          <p:nvPr>
            <p:ph type="sldImg" idx="2"/>
          </p:nvPr>
        </p:nvSpPr>
        <p:spPr>
          <a:xfrm>
            <a:off x="446088" y="714375"/>
            <a:ext cx="6351587" cy="3573463"/>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04468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Title I is to ensure ALL children have a fair, equitable and significant opportunity for a high-quality education and read, at a minimum, proficiency on state standards and assessments</a:t>
            </a:r>
          </a:p>
        </p:txBody>
      </p:sp>
      <p:sp>
        <p:nvSpPr>
          <p:cNvPr id="4" name="Slide Number Placeholder 3"/>
          <p:cNvSpPr>
            <a:spLocks noGrp="1"/>
          </p:cNvSpPr>
          <p:nvPr>
            <p:ph type="sldNum" sz="quarter" idx="5"/>
          </p:nvPr>
        </p:nvSpPr>
        <p:spPr/>
        <p:txBody>
          <a:bodyPr/>
          <a:lstStyle/>
          <a:p>
            <a:fld id="{CE29F454-200A-6F45-97AD-B7DE922F9EAC}" type="slidenum">
              <a:rPr lang="en-US" smtClean="0"/>
              <a:t>3</a:t>
            </a:fld>
            <a:endParaRPr lang="en-US"/>
          </a:p>
        </p:txBody>
      </p:sp>
    </p:spTree>
    <p:extLst>
      <p:ext uri="{BB962C8B-B14F-4D97-AF65-F5344CB8AC3E}">
        <p14:creationId xmlns:p14="http://schemas.microsoft.com/office/powerpoint/2010/main" val="1354610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Title I is to ensure ALL children have a fair, equitable and significant opportunity for a high-quality education and read, at a minimum, proficiency on state standards and assessments</a:t>
            </a:r>
          </a:p>
        </p:txBody>
      </p:sp>
      <p:sp>
        <p:nvSpPr>
          <p:cNvPr id="4" name="Slide Number Placeholder 3"/>
          <p:cNvSpPr>
            <a:spLocks noGrp="1"/>
          </p:cNvSpPr>
          <p:nvPr>
            <p:ph type="sldNum" sz="quarter" idx="5"/>
          </p:nvPr>
        </p:nvSpPr>
        <p:spPr/>
        <p:txBody>
          <a:bodyPr/>
          <a:lstStyle/>
          <a:p>
            <a:fld id="{CE29F454-200A-6F45-97AD-B7DE922F9EAC}" type="slidenum">
              <a:rPr lang="en-US" smtClean="0"/>
              <a:t>4</a:t>
            </a:fld>
            <a:endParaRPr lang="en-US"/>
          </a:p>
        </p:txBody>
      </p:sp>
    </p:spTree>
    <p:extLst>
      <p:ext uri="{BB962C8B-B14F-4D97-AF65-F5344CB8AC3E}">
        <p14:creationId xmlns:p14="http://schemas.microsoft.com/office/powerpoint/2010/main" val="1354610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ED4CC6-CAE2-44E6-A496-26B28EA7D1C6}" type="slidenum">
              <a:rPr lang="en-US" smtClean="0"/>
              <a:t>5</a:t>
            </a:fld>
            <a:endParaRPr lang="en-US"/>
          </a:p>
        </p:txBody>
      </p:sp>
    </p:spTree>
    <p:extLst>
      <p:ext uri="{BB962C8B-B14F-4D97-AF65-F5344CB8AC3E}">
        <p14:creationId xmlns:p14="http://schemas.microsoft.com/office/powerpoint/2010/main" val="40670778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I schools must hold an Annual Title I meeting letting families know of their school’s participation in and explain the requirements of Title I, that there is a parent and family engagement policy, and that families have a right to be involved in the school.  Teachers must meet state certification and licensure requirements. Parents can ask for information on policies regarding student participation in assessments. Teachers will provide information about the high-quality curriculum and the types of academic assistance provided at the school. </a:t>
            </a:r>
          </a:p>
        </p:txBody>
      </p:sp>
      <p:sp>
        <p:nvSpPr>
          <p:cNvPr id="4" name="Slide Number Placeholder 3"/>
          <p:cNvSpPr>
            <a:spLocks noGrp="1"/>
          </p:cNvSpPr>
          <p:nvPr>
            <p:ph type="sldNum" sz="quarter" idx="5"/>
          </p:nvPr>
        </p:nvSpPr>
        <p:spPr/>
        <p:txBody>
          <a:bodyPr/>
          <a:lstStyle/>
          <a:p>
            <a:fld id="{CE29F454-200A-6F45-97AD-B7DE922F9EAC}" type="slidenum">
              <a:rPr lang="en-US" smtClean="0"/>
              <a:t>6</a:t>
            </a:fld>
            <a:endParaRPr lang="en-US"/>
          </a:p>
        </p:txBody>
      </p:sp>
    </p:spTree>
    <p:extLst>
      <p:ext uri="{BB962C8B-B14F-4D97-AF65-F5344CB8AC3E}">
        <p14:creationId xmlns:p14="http://schemas.microsoft.com/office/powerpoint/2010/main" val="11887372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I schools must hold an Annual Title I meeting letting families know of their school’s participation in and explain the requirements of Title I, that there is a parent and family engagement policy, and that families have a right to be involved in the school.  Teachers must meet state certification and licensure requirements. Parents can ask for information on policies regarding student participation in assessments. Teachers will provide information about the high-quality curriculum and the types of academic assistance provided at the school. </a:t>
            </a:r>
          </a:p>
        </p:txBody>
      </p:sp>
      <p:sp>
        <p:nvSpPr>
          <p:cNvPr id="4" name="Slide Number Placeholder 3"/>
          <p:cNvSpPr>
            <a:spLocks noGrp="1"/>
          </p:cNvSpPr>
          <p:nvPr>
            <p:ph type="sldNum" sz="quarter" idx="5"/>
          </p:nvPr>
        </p:nvSpPr>
        <p:spPr/>
        <p:txBody>
          <a:bodyPr/>
          <a:lstStyle/>
          <a:p>
            <a:fld id="{CE29F454-200A-6F45-97AD-B7DE922F9EAC}" type="slidenum">
              <a:rPr lang="en-US" smtClean="0"/>
              <a:t>7</a:t>
            </a:fld>
            <a:endParaRPr lang="en-US"/>
          </a:p>
        </p:txBody>
      </p:sp>
    </p:spTree>
    <p:extLst>
      <p:ext uri="{BB962C8B-B14F-4D97-AF65-F5344CB8AC3E}">
        <p14:creationId xmlns:p14="http://schemas.microsoft.com/office/powerpoint/2010/main" val="1188737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Parents and families are invited to participate in the development and revision of the parent and family engagement policy. The policy will be available on the website before October 1 and will be revised in May for the following year.</a:t>
            </a:r>
          </a:p>
        </p:txBody>
      </p:sp>
      <p:sp>
        <p:nvSpPr>
          <p:cNvPr id="4" name="Slide Number Placeholder 3"/>
          <p:cNvSpPr>
            <a:spLocks noGrp="1"/>
          </p:cNvSpPr>
          <p:nvPr>
            <p:ph type="sldNum" sz="quarter" idx="5"/>
          </p:nvPr>
        </p:nvSpPr>
        <p:spPr/>
        <p:txBody>
          <a:bodyPr/>
          <a:lstStyle/>
          <a:p>
            <a:fld id="{CE29F454-200A-6F45-97AD-B7DE922F9EAC}" type="slidenum">
              <a:rPr lang="en-US" smtClean="0"/>
              <a:t>8</a:t>
            </a:fld>
            <a:endParaRPr lang="en-US"/>
          </a:p>
        </p:txBody>
      </p:sp>
    </p:spTree>
    <p:extLst>
      <p:ext uri="{BB962C8B-B14F-4D97-AF65-F5344CB8AC3E}">
        <p14:creationId xmlns:p14="http://schemas.microsoft.com/office/powerpoint/2010/main" val="3932004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ED4CC6-CAE2-44E6-A496-26B28EA7D1C6}" type="slidenum">
              <a:rPr lang="en-US" smtClean="0"/>
              <a:t>9</a:t>
            </a:fld>
            <a:endParaRPr lang="en-US"/>
          </a:p>
        </p:txBody>
      </p:sp>
    </p:spTree>
    <p:extLst>
      <p:ext uri="{BB962C8B-B14F-4D97-AF65-F5344CB8AC3E}">
        <p14:creationId xmlns:p14="http://schemas.microsoft.com/office/powerpoint/2010/main" val="440592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lgn="r"/>
            <a:fld id="{1449AA12-8195-4182-A7AC-2E7E59DFBDAF}" type="datetimeFigureOut">
              <a:rPr lang="en-US" smtClean="0"/>
              <a:pPr algn="r"/>
              <a:t>8/16/2024</a:t>
            </a:fld>
            <a:endParaRPr lang="en-US"/>
          </a:p>
        </p:txBody>
      </p:sp>
      <p:sp>
        <p:nvSpPr>
          <p:cNvPr id="5" name="Footer Placeholder 4"/>
          <p:cNvSpPr>
            <a:spLocks noGrp="1"/>
          </p:cNvSpPr>
          <p:nvPr>
            <p:ph type="ftr" sz="quarter" idx="11"/>
          </p:nvPr>
        </p:nvSpPr>
        <p:spPr/>
        <p:txBody>
          <a:bodyPr/>
          <a:lstStyle/>
          <a:p>
            <a:pPr algn="l"/>
            <a:endParaRPr lang="en-US" dirty="0"/>
          </a:p>
        </p:txBody>
      </p:sp>
      <p:sp>
        <p:nvSpPr>
          <p:cNvPr id="6" name="Slide Number Placeholder 5"/>
          <p:cNvSpPr>
            <a:spLocks noGrp="1"/>
          </p:cNvSpPr>
          <p:nvPr>
            <p:ph type="sldNum" sz="quarter" idx="12"/>
          </p:nvPr>
        </p:nvSpPr>
        <p:spPr/>
        <p:txBody>
          <a:bodyPr/>
          <a:lstStyle/>
          <a:p>
            <a:fld id="{14DFC975-2FD7-44A5-9E78-ECBA46156075}" type="slidenum">
              <a:rPr lang="en-US" smtClean="0"/>
              <a:t>‹#›</a:t>
            </a:fld>
            <a:endParaRPr lang="en-US"/>
          </a:p>
        </p:txBody>
      </p:sp>
    </p:spTree>
    <p:extLst>
      <p:ext uri="{BB962C8B-B14F-4D97-AF65-F5344CB8AC3E}">
        <p14:creationId xmlns:p14="http://schemas.microsoft.com/office/powerpoint/2010/main" val="301197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49AA12-8195-4182-A7AC-2E7E59DFBDAF}" type="datetimeFigureOut">
              <a:rPr lang="en-US" smtClean="0"/>
              <a:pPr/>
              <a:t>8/16/2024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DFC975-2FD7-44A5-9E78-ECBA46156075}" type="slidenum">
              <a:rPr lang="en-US" smtClean="0"/>
              <a:pPr/>
              <a:t>‹#›</a:t>
            </a:fld>
            <a:endParaRPr lang="en-US"/>
          </a:p>
        </p:txBody>
      </p:sp>
    </p:spTree>
    <p:extLst>
      <p:ext uri="{BB962C8B-B14F-4D97-AF65-F5344CB8AC3E}">
        <p14:creationId xmlns:p14="http://schemas.microsoft.com/office/powerpoint/2010/main" val="1858800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49AA12-8195-4182-A7AC-2E7E59DFBDAF}" type="datetimeFigureOut">
              <a:rPr lang="en-US" smtClean="0"/>
              <a:pPr/>
              <a:t>8/16/2024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DFC975-2FD7-44A5-9E78-ECBA46156075}"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08991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49AA12-8195-4182-A7AC-2E7E59DFBDAF}" type="datetimeFigureOut">
              <a:rPr lang="en-US" smtClean="0"/>
              <a:pPr/>
              <a:t>8/16/2024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DFC975-2FD7-44A5-9E78-ECBA46156075}" type="slidenum">
              <a:rPr lang="en-US" smtClean="0"/>
              <a:pPr/>
              <a:t>‹#›</a:t>
            </a:fld>
            <a:endParaRPr lang="en-US"/>
          </a:p>
        </p:txBody>
      </p:sp>
    </p:spTree>
    <p:extLst>
      <p:ext uri="{BB962C8B-B14F-4D97-AF65-F5344CB8AC3E}">
        <p14:creationId xmlns:p14="http://schemas.microsoft.com/office/powerpoint/2010/main" val="8162622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49AA12-8195-4182-A7AC-2E7E59DFBDAF}" type="datetimeFigureOut">
              <a:rPr lang="en-US" smtClean="0"/>
              <a:pPr/>
              <a:t>8/16/2024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DFC975-2FD7-44A5-9E78-ECBA46156075}"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08574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49AA12-8195-4182-A7AC-2E7E59DFBDAF}" type="datetimeFigureOut">
              <a:rPr lang="en-US" smtClean="0"/>
              <a:pPr/>
              <a:t>8/16/2024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4DFC975-2FD7-44A5-9E78-ECBA46156075}" type="slidenum">
              <a:rPr lang="en-US" smtClean="0"/>
              <a:pPr/>
              <a:t>‹#›</a:t>
            </a:fld>
            <a:endParaRPr lang="en-US"/>
          </a:p>
        </p:txBody>
      </p:sp>
    </p:spTree>
    <p:extLst>
      <p:ext uri="{BB962C8B-B14F-4D97-AF65-F5344CB8AC3E}">
        <p14:creationId xmlns:p14="http://schemas.microsoft.com/office/powerpoint/2010/main" val="6989750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49AA12-8195-4182-A7AC-2E7E59DFBDAF}" type="datetimeFigureOut">
              <a:rPr lang="en-US" smtClean="0"/>
              <a:t>8/16/2024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FC975-2FD7-44A5-9E78-ECBA46156075}" type="slidenum">
              <a:rPr lang="en-US" smtClean="0"/>
              <a:t>‹#›</a:t>
            </a:fld>
            <a:endParaRPr lang="en-US"/>
          </a:p>
        </p:txBody>
      </p:sp>
    </p:spTree>
    <p:extLst>
      <p:ext uri="{BB962C8B-B14F-4D97-AF65-F5344CB8AC3E}">
        <p14:creationId xmlns:p14="http://schemas.microsoft.com/office/powerpoint/2010/main" val="40519898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49AA12-8195-4182-A7AC-2E7E59DFBDAF}" type="datetimeFigureOut">
              <a:rPr lang="en-US" smtClean="0"/>
              <a:t>8/16/2024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FC975-2FD7-44A5-9E78-ECBA46156075}" type="slidenum">
              <a:rPr lang="en-US" smtClean="0"/>
              <a:t>‹#›</a:t>
            </a:fld>
            <a:endParaRPr lang="en-US"/>
          </a:p>
        </p:txBody>
      </p:sp>
    </p:spTree>
    <p:extLst>
      <p:ext uri="{BB962C8B-B14F-4D97-AF65-F5344CB8AC3E}">
        <p14:creationId xmlns:p14="http://schemas.microsoft.com/office/powerpoint/2010/main" val="1471304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49AA12-8195-4182-A7AC-2E7E59DFBDAF}" type="datetimeFigureOut">
              <a:rPr lang="en-US" smtClean="0"/>
              <a:t>8/16/2024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FC975-2FD7-44A5-9E78-ECBA46156075}" type="slidenum">
              <a:rPr lang="en-US" smtClean="0"/>
              <a:t>‹#›</a:t>
            </a:fld>
            <a:endParaRPr lang="en-US"/>
          </a:p>
        </p:txBody>
      </p:sp>
    </p:spTree>
    <p:extLst>
      <p:ext uri="{BB962C8B-B14F-4D97-AF65-F5344CB8AC3E}">
        <p14:creationId xmlns:p14="http://schemas.microsoft.com/office/powerpoint/2010/main" val="533899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49AA12-8195-4182-A7AC-2E7E59DFBDAF}" type="datetimeFigureOut">
              <a:rPr lang="en-US" smtClean="0"/>
              <a:t>8/16/2024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FC975-2FD7-44A5-9E78-ECBA46156075}" type="slidenum">
              <a:rPr lang="en-US" smtClean="0"/>
              <a:t>‹#›</a:t>
            </a:fld>
            <a:endParaRPr lang="en-US"/>
          </a:p>
        </p:txBody>
      </p:sp>
    </p:spTree>
    <p:extLst>
      <p:ext uri="{BB962C8B-B14F-4D97-AF65-F5344CB8AC3E}">
        <p14:creationId xmlns:p14="http://schemas.microsoft.com/office/powerpoint/2010/main" val="3046460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49AA12-8195-4182-A7AC-2E7E59DFBDAF}" type="datetimeFigureOut">
              <a:rPr lang="en-US" smtClean="0"/>
              <a:t>8/16/2024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DFC975-2FD7-44A5-9E78-ECBA46156075}" type="slidenum">
              <a:rPr lang="en-US" smtClean="0"/>
              <a:t>‹#›</a:t>
            </a:fld>
            <a:endParaRPr lang="en-US"/>
          </a:p>
        </p:txBody>
      </p:sp>
    </p:spTree>
    <p:extLst>
      <p:ext uri="{BB962C8B-B14F-4D97-AF65-F5344CB8AC3E}">
        <p14:creationId xmlns:p14="http://schemas.microsoft.com/office/powerpoint/2010/main" val="2457878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49AA12-8195-4182-A7AC-2E7E59DFBDAF}" type="datetimeFigureOut">
              <a:rPr lang="en-US" smtClean="0"/>
              <a:t>8/16/2024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DFC975-2FD7-44A5-9E78-ECBA46156075}" type="slidenum">
              <a:rPr lang="en-US" smtClean="0"/>
              <a:t>‹#›</a:t>
            </a:fld>
            <a:endParaRPr lang="en-US"/>
          </a:p>
        </p:txBody>
      </p:sp>
    </p:spTree>
    <p:extLst>
      <p:ext uri="{BB962C8B-B14F-4D97-AF65-F5344CB8AC3E}">
        <p14:creationId xmlns:p14="http://schemas.microsoft.com/office/powerpoint/2010/main" val="1016928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49AA12-8195-4182-A7AC-2E7E59DFBDAF}" type="datetimeFigureOut">
              <a:rPr lang="en-US" smtClean="0"/>
              <a:t>8/16/2024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DFC975-2FD7-44A5-9E78-ECBA46156075}" type="slidenum">
              <a:rPr lang="en-US" smtClean="0"/>
              <a:t>‹#›</a:t>
            </a:fld>
            <a:endParaRPr lang="en-US"/>
          </a:p>
        </p:txBody>
      </p:sp>
    </p:spTree>
    <p:extLst>
      <p:ext uri="{BB962C8B-B14F-4D97-AF65-F5344CB8AC3E}">
        <p14:creationId xmlns:p14="http://schemas.microsoft.com/office/powerpoint/2010/main" val="94821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49AA12-8195-4182-A7AC-2E7E59DFBDAF}" type="datetimeFigureOut">
              <a:rPr lang="en-US" smtClean="0"/>
              <a:t>8/16/2024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DFC975-2FD7-44A5-9E78-ECBA46156075}" type="slidenum">
              <a:rPr lang="en-US" smtClean="0"/>
              <a:t>‹#›</a:t>
            </a:fld>
            <a:endParaRPr lang="en-US"/>
          </a:p>
        </p:txBody>
      </p:sp>
    </p:spTree>
    <p:extLst>
      <p:ext uri="{BB962C8B-B14F-4D97-AF65-F5344CB8AC3E}">
        <p14:creationId xmlns:p14="http://schemas.microsoft.com/office/powerpoint/2010/main" val="8203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49AA12-8195-4182-A7AC-2E7E59DFBDAF}" type="datetimeFigureOut">
              <a:rPr lang="en-US" smtClean="0"/>
              <a:t>8/16/2024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DFC975-2FD7-44A5-9E78-ECBA46156075}" type="slidenum">
              <a:rPr lang="en-US" smtClean="0"/>
              <a:t>‹#›</a:t>
            </a:fld>
            <a:endParaRPr lang="en-US"/>
          </a:p>
        </p:txBody>
      </p:sp>
    </p:spTree>
    <p:extLst>
      <p:ext uri="{BB962C8B-B14F-4D97-AF65-F5344CB8AC3E}">
        <p14:creationId xmlns:p14="http://schemas.microsoft.com/office/powerpoint/2010/main" val="3308653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DFC975-2FD7-44A5-9E78-ECBA46156075}" type="slidenum">
              <a:rPr lang="en-US" smtClean="0"/>
              <a:t>‹#›</a:t>
            </a:fld>
            <a:endParaRPr lang="en-US"/>
          </a:p>
        </p:txBody>
      </p:sp>
      <p:sp>
        <p:nvSpPr>
          <p:cNvPr id="5" name="Date Placeholder 4"/>
          <p:cNvSpPr>
            <a:spLocks noGrp="1"/>
          </p:cNvSpPr>
          <p:nvPr>
            <p:ph type="dt" sz="half" idx="10"/>
          </p:nvPr>
        </p:nvSpPr>
        <p:spPr/>
        <p:txBody>
          <a:bodyPr/>
          <a:lstStyle/>
          <a:p>
            <a:fld id="{1449AA12-8195-4182-A7AC-2E7E59DFBDAF}" type="datetimeFigureOut">
              <a:rPr lang="en-US" smtClean="0"/>
              <a:t>8/16/2024</a:t>
            </a:fld>
            <a:endParaRPr lang="en-US"/>
          </a:p>
        </p:txBody>
      </p:sp>
    </p:spTree>
    <p:extLst>
      <p:ext uri="{BB962C8B-B14F-4D97-AF65-F5344CB8AC3E}">
        <p14:creationId xmlns:p14="http://schemas.microsoft.com/office/powerpoint/2010/main" val="3922530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449AA12-8195-4182-A7AC-2E7E59DFBDAF}" type="datetimeFigureOut">
              <a:rPr lang="en-US" smtClean="0"/>
              <a:pPr/>
              <a:t>8/16/2024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4DFC975-2FD7-44A5-9E78-ECBA46156075}" type="slidenum">
              <a:rPr lang="en-US" smtClean="0"/>
              <a:pPr/>
              <a:t>‹#›</a:t>
            </a:fld>
            <a:endParaRPr lang="en-US"/>
          </a:p>
        </p:txBody>
      </p:sp>
    </p:spTree>
    <p:extLst>
      <p:ext uri="{BB962C8B-B14F-4D97-AF65-F5344CB8AC3E}">
        <p14:creationId xmlns:p14="http://schemas.microsoft.com/office/powerpoint/2010/main" val="3020600604"/>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 id="2147483843" r:id="rId13"/>
    <p:sldLayoutId id="2147483844" r:id="rId14"/>
    <p:sldLayoutId id="2147483845" r:id="rId15"/>
    <p:sldLayoutId id="214748384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cid:image001.png@01DAEE42.10D68F40" TargetMode="Externa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cid:image001.png@01DAEE42.10D68F40"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01"/>
        <p:cNvGrpSpPr/>
        <p:nvPr/>
      </p:nvGrpSpPr>
      <p:grpSpPr>
        <a:xfrm>
          <a:off x="0" y="0"/>
          <a:ext cx="0" cy="0"/>
          <a:chOff x="0" y="0"/>
          <a:chExt cx="0" cy="0"/>
        </a:xfrm>
      </p:grpSpPr>
      <p:grpSp>
        <p:nvGrpSpPr>
          <p:cNvPr id="131" name="Group 130">
            <a:extLst>
              <a:ext uri="{FF2B5EF4-FFF2-40B4-BE49-F238E27FC236}">
                <a16:creationId xmlns:a16="http://schemas.microsoft.com/office/drawing/2014/main" id="{D6280969-F024-466D-A1DB-4F848C51DE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32" name="Straight Connector 131">
              <a:extLst>
                <a:ext uri="{FF2B5EF4-FFF2-40B4-BE49-F238E27FC236}">
                  <a16:creationId xmlns:a16="http://schemas.microsoft.com/office/drawing/2014/main" id="{63FDD802-E6D8-4979-A1B9-BA705AE4DA8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33" name="Straight Connector 132">
              <a:extLst>
                <a:ext uri="{FF2B5EF4-FFF2-40B4-BE49-F238E27FC236}">
                  <a16:creationId xmlns:a16="http://schemas.microsoft.com/office/drawing/2014/main" id="{BDE509DD-4B76-45F0-8144-02F1D7E1AE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34" name="Rectangle 23">
              <a:extLst>
                <a:ext uri="{FF2B5EF4-FFF2-40B4-BE49-F238E27FC236}">
                  <a16:creationId xmlns:a16="http://schemas.microsoft.com/office/drawing/2014/main" id="{FEAEFD53-0220-48B1-9EA8-3EAE151E84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5" name="Rectangle 25">
              <a:extLst>
                <a:ext uri="{FF2B5EF4-FFF2-40B4-BE49-F238E27FC236}">
                  <a16:creationId xmlns:a16="http://schemas.microsoft.com/office/drawing/2014/main" id="{92E7FABD-916D-4FF9-B5F3-44E53AFD39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6" name="Isosceles Triangle 135">
              <a:extLst>
                <a:ext uri="{FF2B5EF4-FFF2-40B4-BE49-F238E27FC236}">
                  <a16:creationId xmlns:a16="http://schemas.microsoft.com/office/drawing/2014/main" id="{826F9772-AEFE-4C6D-82B6-1207069B86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7" name="Rectangle 27">
              <a:extLst>
                <a:ext uri="{FF2B5EF4-FFF2-40B4-BE49-F238E27FC236}">
                  <a16:creationId xmlns:a16="http://schemas.microsoft.com/office/drawing/2014/main" id="{ACFBF3A9-B76A-4B4B-B6D7-CA4651F5C9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8" name="Rectangle 28">
              <a:extLst>
                <a:ext uri="{FF2B5EF4-FFF2-40B4-BE49-F238E27FC236}">
                  <a16:creationId xmlns:a16="http://schemas.microsoft.com/office/drawing/2014/main" id="{BF0FAA0A-B682-4A83-BDD8-BCE0AB41C2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9" name="Rectangle 29">
              <a:extLst>
                <a:ext uri="{FF2B5EF4-FFF2-40B4-BE49-F238E27FC236}">
                  <a16:creationId xmlns:a16="http://schemas.microsoft.com/office/drawing/2014/main" id="{7874A013-E5E2-4AE1-8E93-029A2B41EB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0" name="Isosceles Triangle 139">
              <a:extLst>
                <a:ext uri="{FF2B5EF4-FFF2-40B4-BE49-F238E27FC236}">
                  <a16:creationId xmlns:a16="http://schemas.microsoft.com/office/drawing/2014/main" id="{4355329E-E608-4F7A-B4EF-8FEF07D755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1" name="Isosceles Triangle 140">
              <a:extLst>
                <a:ext uri="{FF2B5EF4-FFF2-40B4-BE49-F238E27FC236}">
                  <a16:creationId xmlns:a16="http://schemas.microsoft.com/office/drawing/2014/main" id="{53D9BFDF-B250-44FF-9BD7-C204EFBFC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143" name="Rectangle 142">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45" name="Rectangle 144">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7" name="Straight Connector 146">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9" name="Straight Connector 148">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51"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3"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5" name="Isosceles Triangle 154">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7"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9" name="Isosceles Triangle 158">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1" name="Freeform: Shape 160">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TextBox 9">
            <a:extLst>
              <a:ext uri="{FF2B5EF4-FFF2-40B4-BE49-F238E27FC236}">
                <a16:creationId xmlns:a16="http://schemas.microsoft.com/office/drawing/2014/main" id="{19FAC07B-FC0F-CD8B-52A1-487748DFE313}"/>
              </a:ext>
            </a:extLst>
          </p:cNvPr>
          <p:cNvSpPr txBox="1"/>
          <p:nvPr/>
        </p:nvSpPr>
        <p:spPr>
          <a:xfrm>
            <a:off x="7181724" y="2134596"/>
            <a:ext cx="4512989" cy="222773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2500" b="1" dirty="0">
                <a:solidFill>
                  <a:srgbClr val="FFFFFF"/>
                </a:solidFill>
                <a:latin typeface="+mj-lt"/>
                <a:ea typeface="+mj-ea"/>
                <a:cs typeface="+mj-cs"/>
                <a:sym typeface="Rambla"/>
              </a:rPr>
              <a:t>Welcome to Esther Bennett’s </a:t>
            </a:r>
          </a:p>
          <a:p>
            <a:pPr>
              <a:lnSpc>
                <a:spcPct val="90000"/>
              </a:lnSpc>
              <a:spcBef>
                <a:spcPct val="0"/>
              </a:spcBef>
              <a:spcAft>
                <a:spcPts val="600"/>
              </a:spcAft>
            </a:pPr>
            <a:r>
              <a:rPr lang="en-US" sz="2500" b="1" dirty="0">
                <a:solidFill>
                  <a:srgbClr val="FFFFFF"/>
                </a:solidFill>
                <a:latin typeface="+mj-lt"/>
                <a:ea typeface="+mj-ea"/>
                <a:cs typeface="+mj-cs"/>
                <a:sym typeface="Rambla"/>
              </a:rPr>
              <a:t>Back To School Night!</a:t>
            </a:r>
          </a:p>
          <a:p>
            <a:pPr>
              <a:lnSpc>
                <a:spcPct val="90000"/>
              </a:lnSpc>
              <a:spcBef>
                <a:spcPct val="0"/>
              </a:spcBef>
              <a:spcAft>
                <a:spcPts val="600"/>
              </a:spcAft>
            </a:pPr>
            <a:endParaRPr lang="en-US" sz="2500" b="1" dirty="0">
              <a:solidFill>
                <a:srgbClr val="FFFFFF"/>
              </a:solidFill>
              <a:latin typeface="+mj-lt"/>
              <a:ea typeface="+mj-ea"/>
              <a:cs typeface="+mj-cs"/>
              <a:sym typeface="Rambla"/>
            </a:endParaRPr>
          </a:p>
          <a:p>
            <a:pPr>
              <a:lnSpc>
                <a:spcPct val="90000"/>
              </a:lnSpc>
              <a:spcBef>
                <a:spcPct val="0"/>
              </a:spcBef>
              <a:spcAft>
                <a:spcPts val="600"/>
              </a:spcAft>
            </a:pPr>
            <a:r>
              <a:rPr lang="en-US" sz="2500" b="1" dirty="0">
                <a:solidFill>
                  <a:srgbClr val="FFFFFF"/>
                </a:solidFill>
                <a:latin typeface="+mj-lt"/>
                <a:ea typeface="+mj-ea"/>
                <a:cs typeface="+mj-cs"/>
                <a:sym typeface="Rambla"/>
              </a:rPr>
              <a:t>8/15/24</a:t>
            </a:r>
            <a:br>
              <a:rPr lang="en-US" sz="2500" b="1" dirty="0">
                <a:solidFill>
                  <a:srgbClr val="FFFFFF"/>
                </a:solidFill>
                <a:latin typeface="+mj-lt"/>
                <a:ea typeface="+mj-ea"/>
                <a:cs typeface="+mj-cs"/>
                <a:sym typeface="Rambla"/>
              </a:rPr>
            </a:br>
            <a:endParaRPr lang="en-US" sz="2500" b="1" dirty="0">
              <a:solidFill>
                <a:srgbClr val="FFFFFF"/>
              </a:solidFill>
              <a:latin typeface="+mj-lt"/>
              <a:ea typeface="+mj-ea"/>
              <a:cs typeface="+mj-cs"/>
            </a:endParaRPr>
          </a:p>
        </p:txBody>
      </p:sp>
      <p:pic>
        <p:nvPicPr>
          <p:cNvPr id="2" name="Picture 1">
            <a:extLst>
              <a:ext uri="{FF2B5EF4-FFF2-40B4-BE49-F238E27FC236}">
                <a16:creationId xmlns:a16="http://schemas.microsoft.com/office/drawing/2014/main" id="{7BECD35D-15C6-D4A9-3014-D3A044105EA8}"/>
              </a:ext>
            </a:extLst>
          </p:cNvPr>
          <p:cNvPicPr>
            <a:picLocks noChangeAspect="1"/>
          </p:cNvPicPr>
          <p:nvPr/>
        </p:nvPicPr>
        <p:blipFill>
          <a:blip r:embed="rId3" r:link="rId4">
            <a:extLst>
              <a:ext uri="{28A0092B-C50C-407E-A947-70E740481C1C}">
                <a14:useLocalDpi xmlns:a14="http://schemas.microsoft.com/office/drawing/2010/main" val="0"/>
              </a:ext>
            </a:extLst>
          </a:blip>
          <a:stretch>
            <a:fillRect/>
          </a:stretch>
        </p:blipFill>
        <p:spPr bwMode="auto">
          <a:xfrm>
            <a:off x="775644" y="1705752"/>
            <a:ext cx="3856774" cy="3085418"/>
          </a:xfrm>
          <a:prstGeom prst="rect">
            <a:avLst/>
          </a:prstGeom>
          <a:noFill/>
        </p:spPr>
      </p:pic>
      <p:sp>
        <p:nvSpPr>
          <p:cNvPr id="103" name="Shape 103"/>
          <p:cNvSpPr txBox="1">
            <a:spLocks noGrp="1"/>
          </p:cNvSpPr>
          <p:nvPr>
            <p:ph type="subTitle" idx="1"/>
          </p:nvPr>
        </p:nvSpPr>
        <p:spPr>
          <a:xfrm>
            <a:off x="7181725" y="2837329"/>
            <a:ext cx="4512988" cy="3317938"/>
          </a:xfrm>
          <a:prstGeom prst="rect">
            <a:avLst/>
          </a:prstGeom>
        </p:spPr>
        <p:txBody>
          <a:bodyPr vert="horz" lIns="91440" tIns="45720" rIns="91440" bIns="45720" rtlCol="0" anchor="t" anchorCtr="0">
            <a:normAutofit/>
          </a:bodyPr>
          <a:lstStyle/>
          <a:p>
            <a:pPr marR="64008" algn="l">
              <a:buFont typeface="Wingdings 3" charset="2"/>
              <a:buChar char=""/>
            </a:pPr>
            <a:endParaRPr lang="en-US">
              <a:solidFill>
                <a:srgbClr val="FFFFFF"/>
              </a:solidFill>
              <a:sym typeface="Quintessential"/>
            </a:endParaRPr>
          </a:p>
          <a:p>
            <a:pPr marR="64008" algn="l">
              <a:buFont typeface="Wingdings 3" charset="2"/>
              <a:buChar char=""/>
            </a:pPr>
            <a:endParaRPr lang="en-US">
              <a:solidFill>
                <a:srgbClr val="FFFFFF"/>
              </a:solidFill>
              <a:sym typeface="Quintessential"/>
            </a:endParaRPr>
          </a:p>
          <a:p>
            <a:pPr marR="64008" algn="l">
              <a:buFont typeface="Wingdings 3" charset="2"/>
              <a:buChar char=""/>
            </a:pPr>
            <a:endParaRPr lang="en-US">
              <a:solidFill>
                <a:srgbClr val="FFFFFF"/>
              </a:solidFill>
              <a:sym typeface="Quintessential"/>
            </a:endParaRPr>
          </a:p>
          <a:p>
            <a:pPr marR="64008" algn="l">
              <a:buFont typeface="Wingdings 3" charset="2"/>
              <a:buChar char=""/>
            </a:pPr>
            <a:endParaRPr lang="en-US">
              <a:solidFill>
                <a:srgbClr val="FFFFFF"/>
              </a:solidFill>
              <a:sym typeface="Quintessent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85501" y="337995"/>
            <a:ext cx="6767910" cy="1099457"/>
          </a:xfrm>
        </p:spPr>
        <p:txBody>
          <a:bodyPr>
            <a:normAutofit/>
          </a:bodyPr>
          <a:lstStyle/>
          <a:p>
            <a:pPr>
              <a:lnSpc>
                <a:spcPct val="90000"/>
              </a:lnSpc>
            </a:pPr>
            <a:r>
              <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Parents’ Right-to-Know – School Level</a:t>
            </a:r>
          </a:p>
        </p:txBody>
      </p:sp>
      <p:graphicFrame>
        <p:nvGraphicFramePr>
          <p:cNvPr id="6" name="Content Placeholder 5"/>
          <p:cNvGraphicFramePr>
            <a:graphicFrameLocks noGrp="1"/>
          </p:cNvGraphicFramePr>
          <p:nvPr>
            <p:ph idx="1"/>
          </p:nvPr>
        </p:nvGraphicFramePr>
        <p:xfrm>
          <a:off x="1249378" y="1709055"/>
          <a:ext cx="9116840" cy="50176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94255695"/>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85501" y="337995"/>
            <a:ext cx="6767910" cy="1099457"/>
          </a:xfrm>
        </p:spPr>
        <p:txBody>
          <a:bodyPr>
            <a:normAutofit/>
          </a:bodyPr>
          <a:lstStyle/>
          <a:p>
            <a:pPr>
              <a:lnSpc>
                <a:spcPct val="90000"/>
              </a:lnSpc>
            </a:pPr>
            <a:r>
              <a:rPr lang="es-E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El derecho a saber de los padres-nivel escolar</a:t>
            </a:r>
            <a:endPar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6" name="Content Placeholder 5"/>
          <p:cNvGraphicFramePr>
            <a:graphicFrameLocks noGrp="1"/>
          </p:cNvGraphicFramePr>
          <p:nvPr>
            <p:ph idx="1"/>
          </p:nvPr>
        </p:nvGraphicFramePr>
        <p:xfrm>
          <a:off x="1249378" y="1709055"/>
          <a:ext cx="9116840" cy="50176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12286609"/>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268154" y="5989003"/>
            <a:ext cx="1612271" cy="617454"/>
          </a:xfrm>
          <a:prstGeom prst="rect">
            <a:avLst/>
          </a:prstGeom>
        </p:spPr>
      </p:pic>
      <p:grpSp>
        <p:nvGrpSpPr>
          <p:cNvPr id="3" name="object 3"/>
          <p:cNvGrpSpPr/>
          <p:nvPr/>
        </p:nvGrpSpPr>
        <p:grpSpPr>
          <a:xfrm>
            <a:off x="10896950" y="5989003"/>
            <a:ext cx="378402" cy="359352"/>
            <a:chOff x="6118527" y="9217363"/>
            <a:chExt cx="554990" cy="527050"/>
          </a:xfrm>
        </p:grpSpPr>
        <p:pic>
          <p:nvPicPr>
            <p:cNvPr id="4" name="object 4"/>
            <p:cNvPicPr/>
            <p:nvPr/>
          </p:nvPicPr>
          <p:blipFill>
            <a:blip r:embed="rId4" cstate="print"/>
            <a:stretch>
              <a:fillRect/>
            </a:stretch>
          </p:blipFill>
          <p:spPr>
            <a:xfrm>
              <a:off x="6118527" y="9217363"/>
              <a:ext cx="554586" cy="526761"/>
            </a:xfrm>
            <a:prstGeom prst="rect">
              <a:avLst/>
            </a:prstGeom>
          </p:spPr>
        </p:pic>
        <p:sp>
          <p:nvSpPr>
            <p:cNvPr id="5" name="object 5"/>
            <p:cNvSpPr/>
            <p:nvPr/>
          </p:nvSpPr>
          <p:spPr>
            <a:xfrm>
              <a:off x="6359524" y="9739045"/>
              <a:ext cx="4445" cy="0"/>
            </a:xfrm>
            <a:custGeom>
              <a:avLst/>
              <a:gdLst/>
              <a:ahLst/>
              <a:cxnLst/>
              <a:rect l="l" t="t" r="r" b="b"/>
              <a:pathLst>
                <a:path w="4445">
                  <a:moveTo>
                    <a:pt x="0" y="0"/>
                  </a:moveTo>
                  <a:lnTo>
                    <a:pt x="4445" y="0"/>
                  </a:lnTo>
                </a:path>
              </a:pathLst>
            </a:custGeom>
            <a:ln w="4572">
              <a:solidFill>
                <a:srgbClr val="535353"/>
              </a:solidFill>
            </a:ln>
          </p:spPr>
          <p:txBody>
            <a:bodyPr wrap="square" lIns="0" tIns="0" rIns="0" bIns="0" rtlCol="0"/>
            <a:lstStyle/>
            <a:p>
              <a:endParaRPr sz="1227"/>
            </a:p>
          </p:txBody>
        </p:sp>
      </p:grpSp>
      <p:sp>
        <p:nvSpPr>
          <p:cNvPr id="7" name="object 7"/>
          <p:cNvSpPr txBox="1"/>
          <p:nvPr/>
        </p:nvSpPr>
        <p:spPr>
          <a:xfrm>
            <a:off x="2123340" y="85482"/>
            <a:ext cx="7945319" cy="6712053"/>
          </a:xfrm>
          <a:prstGeom prst="rect">
            <a:avLst/>
          </a:prstGeom>
        </p:spPr>
        <p:txBody>
          <a:bodyPr vert="horz" wrap="square" lIns="0" tIns="8659" rIns="0" bIns="0" rtlCol="0" anchor="t">
            <a:spAutoFit/>
          </a:bodyPr>
          <a:lstStyle/>
          <a:p>
            <a:pPr marR="75565" algn="ctr">
              <a:spcBef>
                <a:spcPts val="68"/>
              </a:spcBef>
            </a:pPr>
            <a:r>
              <a:rPr sz="1600" b="1" cap="small" spc="-11" dirty="0">
                <a:latin typeface="Calibri"/>
                <a:cs typeface="Calibri"/>
              </a:rPr>
              <a:t>“</a:t>
            </a:r>
            <a:r>
              <a:rPr sz="1600" b="1" cap="small" spc="-4" dirty="0">
                <a:latin typeface="Calibri"/>
                <a:cs typeface="Calibri"/>
              </a:rPr>
              <a:t>P</a:t>
            </a:r>
            <a:r>
              <a:rPr sz="1600" b="1" cap="small" spc="-13" dirty="0">
                <a:latin typeface="Calibri"/>
                <a:cs typeface="Calibri"/>
              </a:rPr>
              <a:t>a</a:t>
            </a:r>
            <a:r>
              <a:rPr sz="1600" b="1" cap="small" spc="-34" dirty="0">
                <a:latin typeface="Calibri"/>
                <a:cs typeface="Calibri"/>
              </a:rPr>
              <a:t>r</a:t>
            </a:r>
            <a:r>
              <a:rPr sz="1600" b="1" cap="small" spc="-17" dirty="0">
                <a:latin typeface="Calibri"/>
                <a:cs typeface="Calibri"/>
              </a:rPr>
              <a:t>e</a:t>
            </a:r>
            <a:r>
              <a:rPr sz="1600" b="1" cap="small" spc="11" dirty="0">
                <a:latin typeface="Calibri"/>
                <a:cs typeface="Calibri"/>
              </a:rPr>
              <a:t>n</a:t>
            </a:r>
            <a:r>
              <a:rPr sz="1600" b="1" cap="small" spc="-24" dirty="0">
                <a:latin typeface="Calibri"/>
                <a:cs typeface="Calibri"/>
              </a:rPr>
              <a:t>t</a:t>
            </a:r>
            <a:r>
              <a:rPr sz="1600" b="1" cap="small" spc="-13" dirty="0">
                <a:latin typeface="Calibri"/>
                <a:cs typeface="Calibri"/>
              </a:rPr>
              <a:t>s</a:t>
            </a:r>
            <a:r>
              <a:rPr sz="1600" b="1" cap="small" spc="-11" dirty="0">
                <a:latin typeface="Calibri"/>
                <a:cs typeface="Calibri"/>
              </a:rPr>
              <a:t>’</a:t>
            </a:r>
            <a:r>
              <a:rPr sz="1600" b="1" cap="small" spc="-48" dirty="0">
                <a:latin typeface="Calibri"/>
                <a:cs typeface="Calibri"/>
              </a:rPr>
              <a:t> </a:t>
            </a:r>
            <a:r>
              <a:rPr sz="1600" b="1" cap="small" spc="-11" dirty="0">
                <a:latin typeface="Calibri"/>
                <a:cs typeface="Calibri"/>
              </a:rPr>
              <a:t>R</a:t>
            </a:r>
            <a:r>
              <a:rPr sz="1600" b="1" cap="small" spc="4" dirty="0">
                <a:latin typeface="Calibri"/>
                <a:cs typeface="Calibri"/>
              </a:rPr>
              <a:t>i</a:t>
            </a:r>
            <a:r>
              <a:rPr sz="1600" b="1" cap="small" spc="11" dirty="0">
                <a:latin typeface="Calibri"/>
                <a:cs typeface="Calibri"/>
              </a:rPr>
              <a:t>g</a:t>
            </a:r>
            <a:r>
              <a:rPr sz="1600" b="1" cap="small" spc="-17" dirty="0">
                <a:latin typeface="Calibri"/>
                <a:cs typeface="Calibri"/>
              </a:rPr>
              <a:t>h</a:t>
            </a:r>
            <a:r>
              <a:rPr sz="1600" b="1" cap="small" dirty="0">
                <a:latin typeface="Calibri"/>
                <a:cs typeface="Calibri"/>
              </a:rPr>
              <a:t>t</a:t>
            </a:r>
            <a:r>
              <a:rPr sz="1600" b="1" cap="small" spc="-4" dirty="0">
                <a:latin typeface="Calibri"/>
                <a:cs typeface="Calibri"/>
              </a:rPr>
              <a:t> </a:t>
            </a:r>
            <a:r>
              <a:rPr sz="1600" b="1" cap="small" spc="11" dirty="0">
                <a:latin typeface="Calibri"/>
                <a:cs typeface="Calibri"/>
              </a:rPr>
              <a:t>t</a:t>
            </a:r>
            <a:r>
              <a:rPr sz="1600" b="1" cap="small" dirty="0">
                <a:latin typeface="Calibri"/>
                <a:cs typeface="Calibri"/>
              </a:rPr>
              <a:t>o</a:t>
            </a:r>
            <a:r>
              <a:rPr sz="1600" b="1" cap="small" spc="-34" dirty="0">
                <a:latin typeface="Calibri"/>
                <a:cs typeface="Calibri"/>
              </a:rPr>
              <a:t> K</a:t>
            </a:r>
            <a:r>
              <a:rPr sz="1600" b="1" cap="small" spc="-24" dirty="0">
                <a:latin typeface="Calibri"/>
                <a:cs typeface="Calibri"/>
              </a:rPr>
              <a:t>n</a:t>
            </a:r>
            <a:r>
              <a:rPr sz="1600" b="1" cap="small" spc="-11" dirty="0">
                <a:latin typeface="Calibri"/>
                <a:cs typeface="Calibri"/>
              </a:rPr>
              <a:t>o</a:t>
            </a:r>
            <a:r>
              <a:rPr sz="1600" b="1" cap="small" spc="-37" dirty="0">
                <a:latin typeface="Calibri"/>
                <a:cs typeface="Calibri"/>
              </a:rPr>
              <a:t>w</a:t>
            </a:r>
            <a:r>
              <a:rPr sz="1600" b="1" cap="small" spc="-13" dirty="0">
                <a:latin typeface="Calibri"/>
                <a:cs typeface="Calibri"/>
              </a:rPr>
              <a:t>”</a:t>
            </a:r>
            <a:endParaRPr lang="en-US" sz="1600" dirty="0">
              <a:latin typeface="Calibri"/>
              <a:ea typeface="Calibri"/>
              <a:cs typeface="Calibri"/>
            </a:endParaRPr>
          </a:p>
          <a:p>
            <a:pPr>
              <a:spcBef>
                <a:spcPts val="7"/>
              </a:spcBef>
            </a:pPr>
            <a:endParaRPr sz="2400" dirty="0">
              <a:latin typeface="Calibri"/>
              <a:cs typeface="Calibri"/>
            </a:endParaRPr>
          </a:p>
          <a:p>
            <a:pPr marL="8255" marR="45085">
              <a:lnSpc>
                <a:spcPct val="101699"/>
              </a:lnSpc>
              <a:spcBef>
                <a:spcPts val="4"/>
              </a:spcBef>
            </a:pPr>
            <a:r>
              <a:rPr sz="1200" dirty="0">
                <a:latin typeface="Calibri"/>
                <a:cs typeface="Calibri"/>
              </a:rPr>
              <a:t>The</a:t>
            </a:r>
            <a:r>
              <a:rPr sz="1200" spc="-11" dirty="0">
                <a:latin typeface="Calibri"/>
                <a:cs typeface="Calibri"/>
              </a:rPr>
              <a:t> </a:t>
            </a:r>
            <a:r>
              <a:rPr sz="1200" dirty="0">
                <a:latin typeface="Calibri"/>
                <a:cs typeface="Calibri"/>
              </a:rPr>
              <a:t>Washoe</a:t>
            </a:r>
            <a:r>
              <a:rPr sz="1200" spc="-7" dirty="0">
                <a:latin typeface="Calibri"/>
                <a:cs typeface="Calibri"/>
              </a:rPr>
              <a:t> County</a:t>
            </a:r>
            <a:r>
              <a:rPr sz="1200" spc="-17" dirty="0">
                <a:latin typeface="Calibri"/>
                <a:cs typeface="Calibri"/>
              </a:rPr>
              <a:t> </a:t>
            </a:r>
            <a:r>
              <a:rPr sz="1200" dirty="0">
                <a:latin typeface="Calibri"/>
                <a:cs typeface="Calibri"/>
              </a:rPr>
              <a:t>School</a:t>
            </a:r>
            <a:r>
              <a:rPr sz="1200" spc="153" dirty="0">
                <a:latin typeface="Calibri"/>
                <a:cs typeface="Calibri"/>
              </a:rPr>
              <a:t> </a:t>
            </a:r>
            <a:r>
              <a:rPr sz="1200" dirty="0">
                <a:latin typeface="Calibri"/>
                <a:cs typeface="Calibri"/>
              </a:rPr>
              <a:t>District</a:t>
            </a:r>
            <a:r>
              <a:rPr sz="1200" spc="153" dirty="0">
                <a:latin typeface="Calibri"/>
                <a:cs typeface="Calibri"/>
              </a:rPr>
              <a:t> </a:t>
            </a:r>
            <a:r>
              <a:rPr sz="1200" dirty="0">
                <a:latin typeface="Calibri"/>
                <a:cs typeface="Calibri"/>
              </a:rPr>
              <a:t>is</a:t>
            </a:r>
            <a:r>
              <a:rPr sz="1200" spc="-11" dirty="0">
                <a:latin typeface="Calibri"/>
                <a:cs typeface="Calibri"/>
              </a:rPr>
              <a:t> </a:t>
            </a:r>
            <a:r>
              <a:rPr sz="1200" dirty="0">
                <a:latin typeface="Calibri"/>
                <a:cs typeface="Calibri"/>
              </a:rPr>
              <a:t>committed</a:t>
            </a:r>
            <a:r>
              <a:rPr sz="1200" spc="150" dirty="0">
                <a:latin typeface="Calibri"/>
                <a:cs typeface="Calibri"/>
              </a:rPr>
              <a:t> </a:t>
            </a:r>
            <a:r>
              <a:rPr sz="1200" dirty="0">
                <a:latin typeface="Calibri"/>
                <a:cs typeface="Calibri"/>
              </a:rPr>
              <a:t>to</a:t>
            </a:r>
            <a:r>
              <a:rPr sz="1200" spc="-7" dirty="0">
                <a:latin typeface="Calibri"/>
                <a:cs typeface="Calibri"/>
              </a:rPr>
              <a:t> </a:t>
            </a:r>
            <a:r>
              <a:rPr sz="1200" dirty="0">
                <a:latin typeface="Calibri"/>
                <a:cs typeface="Calibri"/>
              </a:rPr>
              <a:t>following</a:t>
            </a:r>
            <a:r>
              <a:rPr sz="1200" spc="150" dirty="0">
                <a:latin typeface="Calibri"/>
                <a:cs typeface="Calibri"/>
              </a:rPr>
              <a:t> </a:t>
            </a:r>
            <a:r>
              <a:rPr sz="1200" dirty="0">
                <a:latin typeface="Calibri"/>
                <a:cs typeface="Calibri"/>
              </a:rPr>
              <a:t>all</a:t>
            </a:r>
            <a:r>
              <a:rPr sz="1200" spc="146" dirty="0">
                <a:latin typeface="Calibri"/>
                <a:cs typeface="Calibri"/>
              </a:rPr>
              <a:t> </a:t>
            </a:r>
            <a:r>
              <a:rPr sz="1200" spc="-7" dirty="0">
                <a:latin typeface="Calibri"/>
                <a:cs typeface="Calibri"/>
              </a:rPr>
              <a:t>guidelines </a:t>
            </a:r>
            <a:r>
              <a:rPr sz="1200" dirty="0">
                <a:latin typeface="Calibri"/>
                <a:cs typeface="Calibri"/>
              </a:rPr>
              <a:t>as</a:t>
            </a:r>
            <a:r>
              <a:rPr sz="1200" spc="-7" dirty="0">
                <a:latin typeface="Calibri"/>
                <a:cs typeface="Calibri"/>
              </a:rPr>
              <a:t> established</a:t>
            </a:r>
            <a:r>
              <a:rPr sz="1200" spc="-13" dirty="0">
                <a:latin typeface="Calibri"/>
                <a:cs typeface="Calibri"/>
              </a:rPr>
              <a:t> </a:t>
            </a:r>
            <a:r>
              <a:rPr sz="1200" dirty="0">
                <a:latin typeface="Calibri"/>
                <a:cs typeface="Calibri"/>
              </a:rPr>
              <a:t>under</a:t>
            </a:r>
            <a:r>
              <a:rPr lang="en-US" sz="1200" spc="153" dirty="0">
                <a:latin typeface="Calibri"/>
                <a:cs typeface="Calibri"/>
              </a:rPr>
              <a:t> </a:t>
            </a:r>
            <a:r>
              <a:rPr sz="1200" spc="-17" dirty="0">
                <a:latin typeface="Calibri"/>
                <a:cs typeface="Calibri"/>
              </a:rPr>
              <a:t>the</a:t>
            </a:r>
            <a:r>
              <a:rPr lang="en-US" sz="1200" spc="-17" dirty="0">
                <a:latin typeface="Calibri"/>
                <a:cs typeface="Calibri"/>
              </a:rPr>
              <a:t> </a:t>
            </a:r>
            <a:r>
              <a:rPr sz="1200" dirty="0">
                <a:latin typeface="Calibri"/>
                <a:cs typeface="Calibri"/>
              </a:rPr>
              <a:t>Every</a:t>
            </a:r>
            <a:r>
              <a:rPr sz="1200" spc="-20" dirty="0">
                <a:latin typeface="Calibri"/>
                <a:cs typeface="Calibri"/>
              </a:rPr>
              <a:t> </a:t>
            </a:r>
            <a:r>
              <a:rPr sz="1200" spc="-7" dirty="0">
                <a:latin typeface="Calibri"/>
                <a:cs typeface="Calibri"/>
              </a:rPr>
              <a:t>Student Succeeds</a:t>
            </a:r>
            <a:r>
              <a:rPr sz="1200" spc="-13" dirty="0">
                <a:latin typeface="Calibri"/>
                <a:cs typeface="Calibri"/>
              </a:rPr>
              <a:t> </a:t>
            </a:r>
            <a:r>
              <a:rPr sz="1200" dirty="0">
                <a:latin typeface="Calibri"/>
                <a:cs typeface="Calibri"/>
              </a:rPr>
              <a:t>Act,</a:t>
            </a:r>
            <a:r>
              <a:rPr sz="1200" spc="-20" dirty="0">
                <a:latin typeface="Calibri"/>
                <a:cs typeface="Calibri"/>
              </a:rPr>
              <a:t> </a:t>
            </a:r>
            <a:r>
              <a:rPr sz="1200" spc="-7" dirty="0">
                <a:latin typeface="Calibri"/>
                <a:cs typeface="Calibri"/>
              </a:rPr>
              <a:t>which</a:t>
            </a:r>
            <a:r>
              <a:rPr sz="1200" spc="-24" dirty="0">
                <a:latin typeface="Calibri"/>
                <a:cs typeface="Calibri"/>
              </a:rPr>
              <a:t> </a:t>
            </a:r>
            <a:r>
              <a:rPr sz="1200" dirty="0">
                <a:latin typeface="Calibri"/>
                <a:cs typeface="Calibri"/>
              </a:rPr>
              <a:t>is</a:t>
            </a:r>
            <a:r>
              <a:rPr sz="1200" spc="-17" dirty="0">
                <a:latin typeface="Calibri"/>
                <a:cs typeface="Calibri"/>
              </a:rPr>
              <a:t> </a:t>
            </a:r>
            <a:r>
              <a:rPr sz="1200" dirty="0">
                <a:latin typeface="Calibri"/>
                <a:cs typeface="Calibri"/>
              </a:rPr>
              <a:t>in</a:t>
            </a:r>
            <a:r>
              <a:rPr sz="1200" spc="-17" dirty="0">
                <a:latin typeface="Calibri"/>
                <a:cs typeface="Calibri"/>
              </a:rPr>
              <a:t> </a:t>
            </a:r>
            <a:r>
              <a:rPr sz="1200" dirty="0">
                <a:latin typeface="Calibri"/>
                <a:cs typeface="Calibri"/>
              </a:rPr>
              <a:t>effect</a:t>
            </a:r>
            <a:r>
              <a:rPr sz="1200" spc="-24" dirty="0">
                <a:latin typeface="Calibri"/>
                <a:cs typeface="Calibri"/>
              </a:rPr>
              <a:t> </a:t>
            </a:r>
            <a:r>
              <a:rPr sz="1200" spc="-7" dirty="0">
                <a:latin typeface="Calibri"/>
                <a:cs typeface="Calibri"/>
              </a:rPr>
              <a:t>during</a:t>
            </a:r>
            <a:r>
              <a:rPr sz="1200" spc="-20" dirty="0">
                <a:latin typeface="Calibri"/>
                <a:cs typeface="Calibri"/>
              </a:rPr>
              <a:t> </a:t>
            </a:r>
            <a:r>
              <a:rPr sz="1200" dirty="0">
                <a:latin typeface="Calibri"/>
                <a:cs typeface="Calibri"/>
              </a:rPr>
              <a:t>the</a:t>
            </a:r>
            <a:r>
              <a:rPr sz="1200" spc="-4" dirty="0">
                <a:latin typeface="Calibri"/>
                <a:cs typeface="Calibri"/>
              </a:rPr>
              <a:t> </a:t>
            </a:r>
            <a:r>
              <a:rPr lang="en-US" sz="1200" spc="-13" dirty="0">
                <a:latin typeface="Calibri"/>
                <a:cs typeface="Calibri"/>
              </a:rPr>
              <a:t>2024-</a:t>
            </a:r>
            <a:r>
              <a:rPr lang="en-US" sz="1200" dirty="0">
                <a:latin typeface="Calibri"/>
                <a:cs typeface="Calibri"/>
              </a:rPr>
              <a:t>25</a:t>
            </a:r>
            <a:r>
              <a:rPr sz="1200" spc="-27" dirty="0">
                <a:latin typeface="Calibri"/>
                <a:cs typeface="Calibri"/>
              </a:rPr>
              <a:t> </a:t>
            </a:r>
            <a:r>
              <a:rPr sz="1200" dirty="0">
                <a:latin typeface="Calibri"/>
                <a:cs typeface="Calibri"/>
              </a:rPr>
              <a:t>school</a:t>
            </a:r>
            <a:r>
              <a:rPr sz="1200" spc="-13" dirty="0">
                <a:latin typeface="Calibri"/>
                <a:cs typeface="Calibri"/>
              </a:rPr>
              <a:t> </a:t>
            </a:r>
            <a:r>
              <a:rPr sz="1200" spc="-7" dirty="0">
                <a:latin typeface="Calibri"/>
                <a:cs typeface="Calibri"/>
              </a:rPr>
              <a:t>year.</a:t>
            </a:r>
            <a:endParaRPr sz="1200" dirty="0">
              <a:latin typeface="Calibri"/>
              <a:ea typeface="Calibri"/>
              <a:cs typeface="Calibri"/>
            </a:endParaRPr>
          </a:p>
          <a:p>
            <a:pPr>
              <a:spcBef>
                <a:spcPts val="13"/>
              </a:spcBef>
            </a:pPr>
            <a:endParaRPr sz="1200" dirty="0">
              <a:latin typeface="Calibri"/>
              <a:cs typeface="Calibri"/>
            </a:endParaRPr>
          </a:p>
          <a:p>
            <a:pPr marL="32385"/>
            <a:r>
              <a:rPr sz="1200" dirty="0">
                <a:latin typeface="Calibri"/>
                <a:cs typeface="Calibri"/>
              </a:rPr>
              <a:t>You</a:t>
            </a:r>
            <a:r>
              <a:rPr sz="1200" spc="-17" dirty="0">
                <a:latin typeface="Calibri"/>
                <a:cs typeface="Calibri"/>
              </a:rPr>
              <a:t> </a:t>
            </a:r>
            <a:r>
              <a:rPr sz="1200" dirty="0">
                <a:latin typeface="Calibri"/>
                <a:cs typeface="Calibri"/>
              </a:rPr>
              <a:t>have</a:t>
            </a:r>
            <a:r>
              <a:rPr sz="1200" spc="-11" dirty="0">
                <a:latin typeface="Calibri"/>
                <a:cs typeface="Calibri"/>
              </a:rPr>
              <a:t> </a:t>
            </a:r>
            <a:r>
              <a:rPr sz="1200" dirty="0">
                <a:latin typeface="Calibri"/>
                <a:cs typeface="Calibri"/>
              </a:rPr>
              <a:t>the</a:t>
            </a:r>
            <a:r>
              <a:rPr sz="1200" spc="-11" dirty="0">
                <a:latin typeface="Calibri"/>
                <a:cs typeface="Calibri"/>
              </a:rPr>
              <a:t> </a:t>
            </a:r>
            <a:r>
              <a:rPr sz="1200" dirty="0">
                <a:latin typeface="Calibri"/>
                <a:cs typeface="Calibri"/>
              </a:rPr>
              <a:t>right</a:t>
            </a:r>
            <a:r>
              <a:rPr sz="1200" spc="-11" dirty="0">
                <a:latin typeface="Calibri"/>
                <a:cs typeface="Calibri"/>
              </a:rPr>
              <a:t> </a:t>
            </a:r>
            <a:r>
              <a:rPr sz="1200" spc="-17" dirty="0">
                <a:latin typeface="Calibri"/>
                <a:cs typeface="Calibri"/>
              </a:rPr>
              <a:t>to:</a:t>
            </a:r>
            <a:endParaRPr sz="1200" dirty="0">
              <a:latin typeface="Calibri"/>
              <a:ea typeface="Calibri"/>
              <a:cs typeface="Calibri"/>
            </a:endParaRPr>
          </a:p>
          <a:p>
            <a:pPr>
              <a:spcBef>
                <a:spcPts val="31"/>
              </a:spcBef>
            </a:pPr>
            <a:endParaRPr sz="1400" dirty="0">
              <a:latin typeface="Calibri"/>
              <a:cs typeface="Calibri"/>
            </a:endParaRPr>
          </a:p>
          <a:p>
            <a:pPr marL="184150" marR="734695" indent="-156210">
              <a:lnSpc>
                <a:spcPct val="101099"/>
              </a:lnSpc>
              <a:buFont typeface="Symbol"/>
              <a:buChar char=""/>
              <a:tabLst>
                <a:tab pos="184000" algn="l"/>
                <a:tab pos="184865" algn="l"/>
              </a:tabLst>
            </a:pPr>
            <a:r>
              <a:rPr sz="1200" dirty="0">
                <a:latin typeface="Calibri"/>
                <a:cs typeface="Calibri"/>
              </a:rPr>
              <a:t>Know</a:t>
            </a:r>
            <a:r>
              <a:rPr sz="1200" spc="-27" dirty="0">
                <a:latin typeface="Calibri"/>
                <a:cs typeface="Calibri"/>
              </a:rPr>
              <a:t> </a:t>
            </a:r>
            <a:r>
              <a:rPr sz="1200" dirty="0">
                <a:latin typeface="Calibri"/>
                <a:cs typeface="Calibri"/>
              </a:rPr>
              <a:t>the</a:t>
            </a:r>
            <a:r>
              <a:rPr sz="1200" spc="-4" dirty="0">
                <a:latin typeface="Calibri"/>
                <a:cs typeface="Calibri"/>
              </a:rPr>
              <a:t> </a:t>
            </a:r>
            <a:r>
              <a:rPr sz="1200" dirty="0">
                <a:latin typeface="Calibri"/>
                <a:cs typeface="Calibri"/>
              </a:rPr>
              <a:t>level</a:t>
            </a:r>
            <a:r>
              <a:rPr sz="1200" spc="-17" dirty="0">
                <a:latin typeface="Calibri"/>
                <a:cs typeface="Calibri"/>
              </a:rPr>
              <a:t> </a:t>
            </a:r>
            <a:r>
              <a:rPr sz="1200" dirty="0">
                <a:latin typeface="Calibri"/>
                <a:cs typeface="Calibri"/>
              </a:rPr>
              <a:t>of</a:t>
            </a:r>
            <a:r>
              <a:rPr sz="1200" spc="-7" dirty="0">
                <a:latin typeface="Calibri"/>
                <a:cs typeface="Calibri"/>
              </a:rPr>
              <a:t> </a:t>
            </a:r>
            <a:r>
              <a:rPr sz="1200" dirty="0">
                <a:latin typeface="Calibri"/>
                <a:cs typeface="Calibri"/>
              </a:rPr>
              <a:t>achievement</a:t>
            </a:r>
            <a:r>
              <a:rPr sz="1200" spc="-11" dirty="0">
                <a:latin typeface="Calibri"/>
                <a:cs typeface="Calibri"/>
              </a:rPr>
              <a:t> </a:t>
            </a:r>
            <a:r>
              <a:rPr sz="1200" dirty="0">
                <a:latin typeface="Calibri"/>
                <a:cs typeface="Calibri"/>
              </a:rPr>
              <a:t>their</a:t>
            </a:r>
            <a:r>
              <a:rPr sz="1200" spc="-7" dirty="0">
                <a:latin typeface="Calibri"/>
                <a:cs typeface="Calibri"/>
              </a:rPr>
              <a:t> </a:t>
            </a:r>
            <a:r>
              <a:rPr sz="1200" dirty="0">
                <a:latin typeface="Calibri"/>
                <a:cs typeface="Calibri"/>
              </a:rPr>
              <a:t>child</a:t>
            </a:r>
            <a:r>
              <a:rPr sz="1200" spc="-11" dirty="0">
                <a:latin typeface="Calibri"/>
                <a:cs typeface="Calibri"/>
              </a:rPr>
              <a:t> </a:t>
            </a:r>
            <a:r>
              <a:rPr sz="1200" dirty="0">
                <a:latin typeface="Calibri"/>
                <a:cs typeface="Calibri"/>
              </a:rPr>
              <a:t>attained</a:t>
            </a:r>
            <a:r>
              <a:rPr sz="1200" spc="-7" dirty="0">
                <a:latin typeface="Calibri"/>
                <a:cs typeface="Calibri"/>
              </a:rPr>
              <a:t> </a:t>
            </a:r>
            <a:r>
              <a:rPr sz="1200" dirty="0">
                <a:latin typeface="Calibri"/>
                <a:cs typeface="Calibri"/>
              </a:rPr>
              <a:t>on</a:t>
            </a:r>
            <a:r>
              <a:rPr sz="1200" spc="-11" dirty="0">
                <a:latin typeface="Calibri"/>
                <a:cs typeface="Calibri"/>
              </a:rPr>
              <a:t> </a:t>
            </a:r>
            <a:r>
              <a:rPr sz="1200" dirty="0">
                <a:latin typeface="Calibri"/>
                <a:cs typeface="Calibri"/>
              </a:rPr>
              <a:t>each</a:t>
            </a:r>
            <a:r>
              <a:rPr sz="1200" spc="-17" dirty="0">
                <a:latin typeface="Calibri"/>
                <a:cs typeface="Calibri"/>
              </a:rPr>
              <a:t> </a:t>
            </a:r>
            <a:r>
              <a:rPr sz="1200" dirty="0">
                <a:latin typeface="Calibri"/>
                <a:cs typeface="Calibri"/>
              </a:rPr>
              <a:t>of</a:t>
            </a:r>
            <a:r>
              <a:rPr sz="1200" spc="-7" dirty="0">
                <a:latin typeface="Calibri"/>
                <a:cs typeface="Calibri"/>
              </a:rPr>
              <a:t> </a:t>
            </a:r>
            <a:r>
              <a:rPr sz="1200" dirty="0">
                <a:latin typeface="Calibri"/>
                <a:cs typeface="Calibri"/>
              </a:rPr>
              <a:t>the</a:t>
            </a:r>
            <a:r>
              <a:rPr sz="1200" spc="-11" dirty="0">
                <a:latin typeface="Calibri"/>
                <a:cs typeface="Calibri"/>
              </a:rPr>
              <a:t> </a:t>
            </a:r>
            <a:r>
              <a:rPr sz="1200" dirty="0">
                <a:latin typeface="Calibri"/>
                <a:cs typeface="Calibri"/>
              </a:rPr>
              <a:t>state </a:t>
            </a:r>
            <a:r>
              <a:rPr sz="1200" spc="-7" dirty="0">
                <a:latin typeface="Calibri"/>
                <a:cs typeface="Calibri"/>
              </a:rPr>
              <a:t>academic assessments</a:t>
            </a:r>
            <a:endParaRPr sz="1200" dirty="0">
              <a:latin typeface="Calibri"/>
              <a:ea typeface="Calibri"/>
              <a:cs typeface="Calibri"/>
            </a:endParaRPr>
          </a:p>
          <a:p>
            <a:pPr>
              <a:spcBef>
                <a:spcPts val="27"/>
              </a:spcBef>
              <a:buFont typeface="Symbol"/>
              <a:buChar char=""/>
            </a:pPr>
            <a:endParaRPr sz="1200" dirty="0">
              <a:latin typeface="Calibri"/>
              <a:cs typeface="Calibri"/>
            </a:endParaRPr>
          </a:p>
          <a:p>
            <a:pPr marL="184150" marR="456565" indent="-156210">
              <a:lnSpc>
                <a:spcPct val="104099"/>
              </a:lnSpc>
              <a:buFont typeface="Symbol"/>
              <a:buChar char=""/>
              <a:tabLst>
                <a:tab pos="184000" algn="l"/>
                <a:tab pos="184865" algn="l"/>
              </a:tabLst>
            </a:pPr>
            <a:r>
              <a:rPr sz="1200" dirty="0">
                <a:latin typeface="Calibri"/>
                <a:cs typeface="Calibri"/>
              </a:rPr>
              <a:t>Request</a:t>
            </a:r>
            <a:r>
              <a:rPr sz="1200" spc="-17" dirty="0">
                <a:latin typeface="Calibri"/>
                <a:cs typeface="Calibri"/>
              </a:rPr>
              <a:t> </a:t>
            </a:r>
            <a:r>
              <a:rPr sz="1200" spc="-7" dirty="0">
                <a:latin typeface="Calibri"/>
                <a:cs typeface="Calibri"/>
              </a:rPr>
              <a:t>information </a:t>
            </a:r>
            <a:r>
              <a:rPr sz="1200" dirty="0">
                <a:latin typeface="Calibri"/>
                <a:cs typeface="Calibri"/>
              </a:rPr>
              <a:t>on</a:t>
            </a:r>
            <a:r>
              <a:rPr sz="1200" spc="-13" dirty="0">
                <a:latin typeface="Calibri"/>
                <a:cs typeface="Calibri"/>
              </a:rPr>
              <a:t> </a:t>
            </a:r>
            <a:r>
              <a:rPr sz="1200" dirty="0">
                <a:latin typeface="Calibri"/>
                <a:cs typeface="Calibri"/>
              </a:rPr>
              <a:t>the </a:t>
            </a:r>
            <a:r>
              <a:rPr sz="1200" spc="-7" dirty="0">
                <a:latin typeface="Calibri"/>
                <a:cs typeface="Calibri"/>
              </a:rPr>
              <a:t>professional qualifications </a:t>
            </a:r>
            <a:r>
              <a:rPr sz="1200" dirty="0">
                <a:latin typeface="Calibri"/>
                <a:cs typeface="Calibri"/>
              </a:rPr>
              <a:t>of</a:t>
            </a:r>
            <a:r>
              <a:rPr sz="1200" spc="-11" dirty="0">
                <a:latin typeface="Calibri"/>
                <a:cs typeface="Calibri"/>
              </a:rPr>
              <a:t> </a:t>
            </a:r>
            <a:r>
              <a:rPr sz="1200" dirty="0">
                <a:latin typeface="Calibri"/>
                <a:cs typeface="Calibri"/>
              </a:rPr>
              <a:t>your</a:t>
            </a:r>
            <a:r>
              <a:rPr sz="1200" spc="7" dirty="0">
                <a:latin typeface="Calibri"/>
                <a:cs typeface="Calibri"/>
              </a:rPr>
              <a:t> </a:t>
            </a:r>
            <a:r>
              <a:rPr sz="1200" spc="-7" dirty="0">
                <a:latin typeface="Calibri"/>
                <a:cs typeface="Calibri"/>
              </a:rPr>
              <a:t>student’s classroom teachers,</a:t>
            </a:r>
            <a:r>
              <a:rPr sz="1200" spc="-13" dirty="0">
                <a:latin typeface="Calibri"/>
                <a:cs typeface="Calibri"/>
              </a:rPr>
              <a:t> </a:t>
            </a:r>
            <a:r>
              <a:rPr sz="1200" dirty="0">
                <a:latin typeface="Calibri"/>
                <a:cs typeface="Calibri"/>
              </a:rPr>
              <a:t>which</a:t>
            </a:r>
            <a:r>
              <a:rPr sz="1200" spc="-20" dirty="0">
                <a:latin typeface="Calibri"/>
                <a:cs typeface="Calibri"/>
              </a:rPr>
              <a:t> </a:t>
            </a:r>
            <a:r>
              <a:rPr sz="1200" dirty="0">
                <a:latin typeface="Calibri"/>
                <a:cs typeface="Calibri"/>
              </a:rPr>
              <a:t>should</a:t>
            </a:r>
            <a:r>
              <a:rPr sz="1200" spc="-17" dirty="0">
                <a:latin typeface="Calibri"/>
                <a:cs typeface="Calibri"/>
              </a:rPr>
              <a:t> </a:t>
            </a:r>
            <a:r>
              <a:rPr sz="1200" spc="-7" dirty="0">
                <a:latin typeface="Calibri"/>
                <a:cs typeface="Calibri"/>
              </a:rPr>
              <a:t>include</a:t>
            </a:r>
            <a:r>
              <a:rPr sz="1200" spc="-13" dirty="0">
                <a:latin typeface="Calibri"/>
                <a:cs typeface="Calibri"/>
              </a:rPr>
              <a:t> </a:t>
            </a:r>
            <a:r>
              <a:rPr sz="1200" dirty="0">
                <a:latin typeface="Calibri"/>
                <a:cs typeface="Calibri"/>
              </a:rPr>
              <a:t>meeting</a:t>
            </a:r>
            <a:r>
              <a:rPr sz="1200" spc="-24" dirty="0">
                <a:latin typeface="Calibri"/>
                <a:cs typeface="Calibri"/>
              </a:rPr>
              <a:t> </a:t>
            </a:r>
            <a:r>
              <a:rPr sz="1200" spc="-7" dirty="0">
                <a:latin typeface="Calibri"/>
                <a:cs typeface="Calibri"/>
              </a:rPr>
              <a:t>applicable</a:t>
            </a:r>
            <a:r>
              <a:rPr sz="1200" spc="-13" dirty="0">
                <a:latin typeface="Calibri"/>
                <a:cs typeface="Calibri"/>
              </a:rPr>
              <a:t> </a:t>
            </a:r>
            <a:r>
              <a:rPr sz="1200" dirty="0">
                <a:latin typeface="Calibri"/>
                <a:cs typeface="Calibri"/>
              </a:rPr>
              <a:t>NV</a:t>
            </a:r>
            <a:r>
              <a:rPr sz="1200" spc="-4" dirty="0">
                <a:latin typeface="Calibri"/>
                <a:cs typeface="Calibri"/>
              </a:rPr>
              <a:t> </a:t>
            </a:r>
            <a:r>
              <a:rPr sz="1200" dirty="0">
                <a:latin typeface="Calibri"/>
                <a:cs typeface="Calibri"/>
              </a:rPr>
              <a:t>state</a:t>
            </a:r>
            <a:r>
              <a:rPr sz="1200" spc="-13" dirty="0">
                <a:latin typeface="Calibri"/>
                <a:cs typeface="Calibri"/>
              </a:rPr>
              <a:t> </a:t>
            </a:r>
            <a:r>
              <a:rPr sz="1200" dirty="0">
                <a:latin typeface="Calibri"/>
                <a:cs typeface="Calibri"/>
              </a:rPr>
              <a:t>certification</a:t>
            </a:r>
            <a:r>
              <a:rPr sz="1200" spc="-11" dirty="0">
                <a:latin typeface="Calibri"/>
                <a:cs typeface="Calibri"/>
              </a:rPr>
              <a:t> </a:t>
            </a:r>
            <a:r>
              <a:rPr sz="1200" dirty="0">
                <a:latin typeface="Calibri"/>
                <a:cs typeface="Calibri"/>
              </a:rPr>
              <a:t>and</a:t>
            </a:r>
            <a:r>
              <a:rPr sz="1200" spc="-7" dirty="0">
                <a:latin typeface="Calibri"/>
                <a:cs typeface="Calibri"/>
              </a:rPr>
              <a:t> licensure </a:t>
            </a:r>
            <a:r>
              <a:rPr sz="1200" dirty="0">
                <a:latin typeface="Calibri"/>
                <a:cs typeface="Calibri"/>
              </a:rPr>
              <a:t>requirements</a:t>
            </a:r>
            <a:r>
              <a:rPr sz="1200" spc="-17" dirty="0">
                <a:latin typeface="Calibri"/>
                <a:cs typeface="Calibri"/>
              </a:rPr>
              <a:t> </a:t>
            </a:r>
            <a:r>
              <a:rPr sz="1200" dirty="0">
                <a:latin typeface="Calibri"/>
                <a:cs typeface="Calibri"/>
              </a:rPr>
              <a:t>for</a:t>
            </a:r>
            <a:r>
              <a:rPr sz="1200" spc="-7" dirty="0">
                <a:latin typeface="Calibri"/>
                <a:cs typeface="Calibri"/>
              </a:rPr>
              <a:t> </a:t>
            </a:r>
            <a:r>
              <a:rPr sz="1200" dirty="0">
                <a:latin typeface="Calibri"/>
                <a:cs typeface="Calibri"/>
              </a:rPr>
              <a:t>the</a:t>
            </a:r>
            <a:r>
              <a:rPr sz="1200" spc="-7" dirty="0">
                <a:latin typeface="Calibri"/>
                <a:cs typeface="Calibri"/>
              </a:rPr>
              <a:t> </a:t>
            </a:r>
            <a:r>
              <a:rPr sz="1200" dirty="0">
                <a:latin typeface="Calibri"/>
                <a:cs typeface="Calibri"/>
              </a:rPr>
              <a:t>grade</a:t>
            </a:r>
            <a:r>
              <a:rPr sz="1200" spc="-13" dirty="0">
                <a:latin typeface="Calibri"/>
                <a:cs typeface="Calibri"/>
              </a:rPr>
              <a:t> </a:t>
            </a:r>
            <a:r>
              <a:rPr sz="1200" dirty="0">
                <a:latin typeface="Calibri"/>
                <a:cs typeface="Calibri"/>
              </a:rPr>
              <a:t>levels</a:t>
            </a:r>
            <a:r>
              <a:rPr sz="1200" spc="-11" dirty="0">
                <a:latin typeface="Calibri"/>
                <a:cs typeface="Calibri"/>
              </a:rPr>
              <a:t> </a:t>
            </a:r>
            <a:r>
              <a:rPr sz="1200" dirty="0">
                <a:latin typeface="Calibri"/>
                <a:cs typeface="Calibri"/>
              </a:rPr>
              <a:t>and</a:t>
            </a:r>
            <a:r>
              <a:rPr sz="1200" spc="-11" dirty="0">
                <a:latin typeface="Calibri"/>
                <a:cs typeface="Calibri"/>
              </a:rPr>
              <a:t> </a:t>
            </a:r>
            <a:r>
              <a:rPr sz="1200" dirty="0">
                <a:latin typeface="Calibri"/>
                <a:cs typeface="Calibri"/>
              </a:rPr>
              <a:t>subject</a:t>
            </a:r>
            <a:r>
              <a:rPr sz="1200" spc="-7" dirty="0">
                <a:latin typeface="Calibri"/>
                <a:cs typeface="Calibri"/>
              </a:rPr>
              <a:t> </a:t>
            </a:r>
            <a:r>
              <a:rPr sz="1200" dirty="0">
                <a:latin typeface="Calibri"/>
                <a:cs typeface="Calibri"/>
              </a:rPr>
              <a:t>areas</a:t>
            </a:r>
            <a:r>
              <a:rPr sz="1200" spc="-4" dirty="0">
                <a:latin typeface="Calibri"/>
                <a:cs typeface="Calibri"/>
              </a:rPr>
              <a:t> </a:t>
            </a:r>
            <a:r>
              <a:rPr sz="1200" dirty="0">
                <a:latin typeface="Calibri"/>
                <a:cs typeface="Calibri"/>
              </a:rPr>
              <a:t>in</a:t>
            </a:r>
            <a:r>
              <a:rPr sz="1200" spc="-17" dirty="0">
                <a:latin typeface="Calibri"/>
                <a:cs typeface="Calibri"/>
              </a:rPr>
              <a:t> </a:t>
            </a:r>
            <a:r>
              <a:rPr sz="1200" dirty="0">
                <a:latin typeface="Calibri"/>
                <a:cs typeface="Calibri"/>
              </a:rPr>
              <a:t>which</a:t>
            </a:r>
            <a:r>
              <a:rPr sz="1200" spc="-13" dirty="0">
                <a:latin typeface="Calibri"/>
                <a:cs typeface="Calibri"/>
              </a:rPr>
              <a:t> </a:t>
            </a:r>
            <a:r>
              <a:rPr sz="1200" dirty="0">
                <a:latin typeface="Calibri"/>
                <a:cs typeface="Calibri"/>
              </a:rPr>
              <a:t>the</a:t>
            </a:r>
            <a:r>
              <a:rPr sz="1200" spc="-13" dirty="0">
                <a:latin typeface="Calibri"/>
                <a:cs typeface="Calibri"/>
              </a:rPr>
              <a:t> </a:t>
            </a:r>
            <a:r>
              <a:rPr sz="1200" dirty="0">
                <a:latin typeface="Calibri"/>
                <a:cs typeface="Calibri"/>
              </a:rPr>
              <a:t>teacher</a:t>
            </a:r>
            <a:r>
              <a:rPr sz="1200" spc="-7" dirty="0">
                <a:latin typeface="Calibri"/>
                <a:cs typeface="Calibri"/>
              </a:rPr>
              <a:t> provides </a:t>
            </a:r>
            <a:r>
              <a:rPr sz="1200" dirty="0">
                <a:latin typeface="Calibri"/>
                <a:cs typeface="Calibri"/>
              </a:rPr>
              <a:t>instruction.</a:t>
            </a:r>
            <a:r>
              <a:rPr sz="1200" spc="133" dirty="0">
                <a:latin typeface="Calibri"/>
                <a:cs typeface="Calibri"/>
              </a:rPr>
              <a:t> </a:t>
            </a:r>
            <a:r>
              <a:rPr sz="1200" dirty="0">
                <a:latin typeface="Calibri"/>
                <a:cs typeface="Calibri"/>
              </a:rPr>
              <a:t>This</a:t>
            </a:r>
            <a:r>
              <a:rPr sz="1200" spc="-17" dirty="0">
                <a:latin typeface="Calibri"/>
                <a:cs typeface="Calibri"/>
              </a:rPr>
              <a:t> </a:t>
            </a:r>
            <a:r>
              <a:rPr sz="1200" dirty="0">
                <a:latin typeface="Calibri"/>
                <a:cs typeface="Calibri"/>
              </a:rPr>
              <a:t>would</a:t>
            </a:r>
            <a:r>
              <a:rPr sz="1200" spc="-13" dirty="0">
                <a:latin typeface="Calibri"/>
                <a:cs typeface="Calibri"/>
              </a:rPr>
              <a:t> </a:t>
            </a:r>
            <a:r>
              <a:rPr sz="1200" dirty="0">
                <a:latin typeface="Calibri"/>
                <a:cs typeface="Calibri"/>
              </a:rPr>
              <a:t>include</a:t>
            </a:r>
            <a:r>
              <a:rPr sz="1200" spc="-7" dirty="0">
                <a:latin typeface="Calibri"/>
                <a:cs typeface="Calibri"/>
              </a:rPr>
              <a:t> </a:t>
            </a:r>
            <a:r>
              <a:rPr sz="1200" dirty="0">
                <a:latin typeface="Calibri"/>
                <a:cs typeface="Calibri"/>
              </a:rPr>
              <a:t>teaching</a:t>
            </a:r>
            <a:r>
              <a:rPr sz="1200" spc="-13" dirty="0">
                <a:latin typeface="Calibri"/>
                <a:cs typeface="Calibri"/>
              </a:rPr>
              <a:t> </a:t>
            </a:r>
            <a:r>
              <a:rPr sz="1200" dirty="0">
                <a:latin typeface="Calibri"/>
                <a:cs typeface="Calibri"/>
              </a:rPr>
              <a:t>under</a:t>
            </a:r>
            <a:r>
              <a:rPr sz="1200" spc="-13" dirty="0">
                <a:latin typeface="Calibri"/>
                <a:cs typeface="Calibri"/>
              </a:rPr>
              <a:t> </a:t>
            </a:r>
            <a:r>
              <a:rPr sz="1200" dirty="0">
                <a:latin typeface="Calibri"/>
                <a:cs typeface="Calibri"/>
              </a:rPr>
              <a:t>emergency</a:t>
            </a:r>
            <a:r>
              <a:rPr sz="1200" spc="-17" dirty="0">
                <a:latin typeface="Calibri"/>
                <a:cs typeface="Calibri"/>
              </a:rPr>
              <a:t> </a:t>
            </a:r>
            <a:r>
              <a:rPr sz="1200" dirty="0">
                <a:latin typeface="Calibri"/>
                <a:cs typeface="Calibri"/>
              </a:rPr>
              <a:t>or</a:t>
            </a:r>
            <a:r>
              <a:rPr sz="1200" spc="-17" dirty="0">
                <a:latin typeface="Calibri"/>
                <a:cs typeface="Calibri"/>
              </a:rPr>
              <a:t> </a:t>
            </a:r>
            <a:r>
              <a:rPr sz="1200" dirty="0">
                <a:latin typeface="Calibri"/>
                <a:cs typeface="Calibri"/>
              </a:rPr>
              <a:t>other</a:t>
            </a:r>
            <a:r>
              <a:rPr sz="1200" spc="-11" dirty="0">
                <a:latin typeface="Calibri"/>
                <a:cs typeface="Calibri"/>
              </a:rPr>
              <a:t> </a:t>
            </a:r>
            <a:r>
              <a:rPr sz="1200" dirty="0">
                <a:latin typeface="Calibri"/>
                <a:cs typeface="Calibri"/>
              </a:rPr>
              <a:t>provisional</a:t>
            </a:r>
            <a:r>
              <a:rPr sz="1200" spc="-11" dirty="0">
                <a:latin typeface="Calibri"/>
                <a:cs typeface="Calibri"/>
              </a:rPr>
              <a:t> </a:t>
            </a:r>
            <a:r>
              <a:rPr sz="1200" dirty="0">
                <a:latin typeface="Calibri"/>
                <a:cs typeface="Calibri"/>
              </a:rPr>
              <a:t>status</a:t>
            </a:r>
            <a:r>
              <a:rPr sz="1200" spc="-11" dirty="0">
                <a:latin typeface="Calibri"/>
                <a:cs typeface="Calibri"/>
              </a:rPr>
              <a:t> </a:t>
            </a:r>
            <a:r>
              <a:rPr sz="1200" dirty="0">
                <a:latin typeface="Calibri"/>
                <a:cs typeface="Calibri"/>
              </a:rPr>
              <a:t>and</a:t>
            </a:r>
            <a:r>
              <a:rPr sz="1200" spc="-11" dirty="0">
                <a:latin typeface="Calibri"/>
                <a:cs typeface="Calibri"/>
              </a:rPr>
              <a:t> </a:t>
            </a:r>
            <a:r>
              <a:rPr sz="1200" spc="-17" dirty="0">
                <a:latin typeface="Calibri"/>
                <a:cs typeface="Calibri"/>
              </a:rPr>
              <a:t>is </a:t>
            </a:r>
            <a:r>
              <a:rPr sz="1200" dirty="0">
                <a:latin typeface="Calibri"/>
                <a:cs typeface="Calibri"/>
              </a:rPr>
              <a:t>teaching</a:t>
            </a:r>
            <a:r>
              <a:rPr sz="1200" spc="-11" dirty="0">
                <a:latin typeface="Calibri"/>
                <a:cs typeface="Calibri"/>
              </a:rPr>
              <a:t> </a:t>
            </a:r>
            <a:r>
              <a:rPr sz="1200" dirty="0">
                <a:latin typeface="Calibri"/>
                <a:cs typeface="Calibri"/>
              </a:rPr>
              <a:t>in</a:t>
            </a:r>
            <a:r>
              <a:rPr sz="1200" spc="-4" dirty="0">
                <a:latin typeface="Calibri"/>
                <a:cs typeface="Calibri"/>
              </a:rPr>
              <a:t> </a:t>
            </a:r>
            <a:r>
              <a:rPr sz="1200" dirty="0">
                <a:latin typeface="Calibri"/>
                <a:cs typeface="Calibri"/>
              </a:rPr>
              <a:t>the</a:t>
            </a:r>
            <a:r>
              <a:rPr sz="1200" spc="-17" dirty="0">
                <a:latin typeface="Calibri"/>
                <a:cs typeface="Calibri"/>
              </a:rPr>
              <a:t> </a:t>
            </a:r>
            <a:r>
              <a:rPr sz="1200" dirty="0">
                <a:latin typeface="Calibri"/>
                <a:cs typeface="Calibri"/>
              </a:rPr>
              <a:t>field</a:t>
            </a:r>
            <a:r>
              <a:rPr sz="1200" spc="-13" dirty="0">
                <a:latin typeface="Calibri"/>
                <a:cs typeface="Calibri"/>
              </a:rPr>
              <a:t> </a:t>
            </a:r>
            <a:r>
              <a:rPr sz="1200" dirty="0">
                <a:latin typeface="Calibri"/>
                <a:cs typeface="Calibri"/>
              </a:rPr>
              <a:t>of</a:t>
            </a:r>
            <a:r>
              <a:rPr sz="1200" spc="-4" dirty="0">
                <a:latin typeface="Calibri"/>
                <a:cs typeface="Calibri"/>
              </a:rPr>
              <a:t> </a:t>
            </a:r>
            <a:r>
              <a:rPr sz="1200" dirty="0">
                <a:latin typeface="Calibri"/>
                <a:cs typeface="Calibri"/>
              </a:rPr>
              <a:t>discipline</a:t>
            </a:r>
            <a:r>
              <a:rPr sz="1200" spc="-4" dirty="0">
                <a:latin typeface="Calibri"/>
                <a:cs typeface="Calibri"/>
              </a:rPr>
              <a:t> </a:t>
            </a:r>
            <a:r>
              <a:rPr sz="1200" dirty="0">
                <a:latin typeface="Calibri"/>
                <a:cs typeface="Calibri"/>
              </a:rPr>
              <a:t>of</a:t>
            </a:r>
            <a:r>
              <a:rPr sz="1200" spc="-11" dirty="0">
                <a:latin typeface="Calibri"/>
                <a:cs typeface="Calibri"/>
              </a:rPr>
              <a:t> </a:t>
            </a:r>
            <a:r>
              <a:rPr sz="1200" dirty="0">
                <a:latin typeface="Calibri"/>
                <a:cs typeface="Calibri"/>
              </a:rPr>
              <a:t>the</a:t>
            </a:r>
            <a:r>
              <a:rPr sz="1200" spc="-4" dirty="0">
                <a:latin typeface="Calibri"/>
                <a:cs typeface="Calibri"/>
              </a:rPr>
              <a:t> </a:t>
            </a:r>
            <a:r>
              <a:rPr sz="1200" spc="-7" dirty="0">
                <a:latin typeface="Calibri"/>
                <a:cs typeface="Calibri"/>
              </a:rPr>
              <a:t>certification.</a:t>
            </a:r>
            <a:endParaRPr sz="1200" dirty="0">
              <a:latin typeface="Calibri"/>
              <a:ea typeface="Calibri"/>
              <a:cs typeface="Calibri"/>
            </a:endParaRPr>
          </a:p>
          <a:p>
            <a:pPr>
              <a:spcBef>
                <a:spcPts val="7"/>
              </a:spcBef>
              <a:buFont typeface="Symbol"/>
              <a:buChar char=""/>
            </a:pPr>
            <a:endParaRPr sz="1200" dirty="0">
              <a:latin typeface="Calibri"/>
              <a:cs typeface="Calibri"/>
            </a:endParaRPr>
          </a:p>
          <a:p>
            <a:pPr marL="184150" marR="589915" indent="-156210">
              <a:lnSpc>
                <a:spcPct val="103600"/>
              </a:lnSpc>
              <a:buFont typeface="Symbol"/>
              <a:buChar char=""/>
              <a:tabLst>
                <a:tab pos="184000" algn="l"/>
                <a:tab pos="184865" algn="l"/>
              </a:tabLst>
            </a:pPr>
            <a:r>
              <a:rPr sz="1200" dirty="0">
                <a:latin typeface="Calibri"/>
                <a:cs typeface="Calibri"/>
              </a:rPr>
              <a:t>Request</a:t>
            </a:r>
            <a:r>
              <a:rPr sz="1200" spc="-11" dirty="0">
                <a:latin typeface="Calibri"/>
                <a:cs typeface="Calibri"/>
              </a:rPr>
              <a:t> </a:t>
            </a:r>
            <a:r>
              <a:rPr sz="1200" spc="-7" dirty="0">
                <a:latin typeface="Calibri"/>
                <a:cs typeface="Calibri"/>
              </a:rPr>
              <a:t>Information</a:t>
            </a:r>
            <a:r>
              <a:rPr sz="1200" spc="-17" dirty="0">
                <a:latin typeface="Calibri"/>
                <a:cs typeface="Calibri"/>
              </a:rPr>
              <a:t> </a:t>
            </a:r>
            <a:r>
              <a:rPr sz="1200" dirty="0">
                <a:latin typeface="Calibri"/>
                <a:cs typeface="Calibri"/>
              </a:rPr>
              <a:t>on</a:t>
            </a:r>
            <a:r>
              <a:rPr sz="1200" spc="-13" dirty="0">
                <a:latin typeface="Calibri"/>
                <a:cs typeface="Calibri"/>
              </a:rPr>
              <a:t> </a:t>
            </a:r>
            <a:r>
              <a:rPr sz="1200" dirty="0">
                <a:latin typeface="Calibri"/>
                <a:cs typeface="Calibri"/>
              </a:rPr>
              <a:t>the</a:t>
            </a:r>
            <a:r>
              <a:rPr sz="1200" spc="4" dirty="0">
                <a:latin typeface="Calibri"/>
                <a:cs typeface="Calibri"/>
              </a:rPr>
              <a:t> </a:t>
            </a:r>
            <a:r>
              <a:rPr sz="1200" spc="-7" dirty="0">
                <a:latin typeface="Calibri"/>
                <a:cs typeface="Calibri"/>
              </a:rPr>
              <a:t>paraprofessionals</a:t>
            </a:r>
            <a:r>
              <a:rPr sz="1200" spc="-11" dirty="0">
                <a:latin typeface="Calibri"/>
                <a:cs typeface="Calibri"/>
              </a:rPr>
              <a:t> </a:t>
            </a:r>
            <a:r>
              <a:rPr sz="1200" spc="-7" dirty="0">
                <a:latin typeface="Calibri"/>
                <a:cs typeface="Calibri"/>
              </a:rPr>
              <a:t>(teacher</a:t>
            </a:r>
            <a:r>
              <a:rPr sz="1200" dirty="0">
                <a:latin typeface="Calibri"/>
                <a:cs typeface="Calibri"/>
              </a:rPr>
              <a:t> aides,</a:t>
            </a:r>
            <a:r>
              <a:rPr sz="1200" spc="-7" dirty="0">
                <a:latin typeface="Calibri"/>
                <a:cs typeface="Calibri"/>
              </a:rPr>
              <a:t> teacher</a:t>
            </a:r>
            <a:r>
              <a:rPr sz="1200" dirty="0">
                <a:latin typeface="Calibri"/>
                <a:cs typeface="Calibri"/>
              </a:rPr>
              <a:t> </a:t>
            </a:r>
            <a:r>
              <a:rPr sz="1200" spc="-7" dirty="0">
                <a:latin typeface="Calibri"/>
                <a:cs typeface="Calibri"/>
              </a:rPr>
              <a:t>assistants,</a:t>
            </a:r>
            <a:r>
              <a:rPr sz="1200" spc="-11" dirty="0">
                <a:latin typeface="Calibri"/>
                <a:cs typeface="Calibri"/>
              </a:rPr>
              <a:t> </a:t>
            </a:r>
            <a:r>
              <a:rPr sz="1200" spc="-7" dirty="0">
                <a:latin typeface="Calibri"/>
                <a:cs typeface="Calibri"/>
              </a:rPr>
              <a:t>etc.) providing</a:t>
            </a:r>
            <a:r>
              <a:rPr sz="1200" spc="-37" dirty="0">
                <a:latin typeface="Calibri"/>
                <a:cs typeface="Calibri"/>
              </a:rPr>
              <a:t> </a:t>
            </a:r>
            <a:r>
              <a:rPr sz="1200" dirty="0">
                <a:latin typeface="Calibri"/>
                <a:cs typeface="Calibri"/>
              </a:rPr>
              <a:t>services</a:t>
            </a:r>
            <a:r>
              <a:rPr sz="1200" spc="-17" dirty="0">
                <a:latin typeface="Calibri"/>
                <a:cs typeface="Calibri"/>
              </a:rPr>
              <a:t> </a:t>
            </a:r>
            <a:r>
              <a:rPr sz="1200" dirty="0">
                <a:latin typeface="Calibri"/>
                <a:cs typeface="Calibri"/>
              </a:rPr>
              <a:t>to</a:t>
            </a:r>
            <a:r>
              <a:rPr sz="1200" spc="-17" dirty="0">
                <a:latin typeface="Calibri"/>
                <a:cs typeface="Calibri"/>
              </a:rPr>
              <a:t> </a:t>
            </a:r>
            <a:r>
              <a:rPr sz="1200" dirty="0">
                <a:latin typeface="Calibri"/>
                <a:cs typeface="Calibri"/>
              </a:rPr>
              <a:t>your</a:t>
            </a:r>
            <a:r>
              <a:rPr sz="1200" spc="-13" dirty="0">
                <a:latin typeface="Calibri"/>
                <a:cs typeface="Calibri"/>
              </a:rPr>
              <a:t> </a:t>
            </a:r>
            <a:r>
              <a:rPr sz="1200" dirty="0">
                <a:latin typeface="Calibri"/>
                <a:cs typeface="Calibri"/>
              </a:rPr>
              <a:t>child.</a:t>
            </a:r>
            <a:r>
              <a:rPr sz="1200" spc="133" dirty="0">
                <a:latin typeface="Calibri"/>
                <a:cs typeface="Calibri"/>
              </a:rPr>
              <a:t> </a:t>
            </a:r>
            <a:r>
              <a:rPr sz="1200" dirty="0">
                <a:latin typeface="Calibri"/>
                <a:cs typeface="Calibri"/>
              </a:rPr>
              <a:t>Paraprofessionals</a:t>
            </a:r>
            <a:r>
              <a:rPr sz="1200" spc="-11" dirty="0">
                <a:latin typeface="Calibri"/>
                <a:cs typeface="Calibri"/>
              </a:rPr>
              <a:t> </a:t>
            </a:r>
            <a:r>
              <a:rPr sz="1200" dirty="0">
                <a:latin typeface="Calibri"/>
                <a:cs typeface="Calibri"/>
              </a:rPr>
              <a:t>should</a:t>
            </a:r>
            <a:r>
              <a:rPr sz="1200" spc="-13" dirty="0">
                <a:latin typeface="Calibri"/>
                <a:cs typeface="Calibri"/>
              </a:rPr>
              <a:t> </a:t>
            </a:r>
            <a:r>
              <a:rPr sz="1200" dirty="0">
                <a:latin typeface="Calibri"/>
                <a:cs typeface="Calibri"/>
              </a:rPr>
              <a:t>meet</a:t>
            </a:r>
            <a:r>
              <a:rPr sz="1200" spc="-20" dirty="0">
                <a:latin typeface="Calibri"/>
                <a:cs typeface="Calibri"/>
              </a:rPr>
              <a:t> </a:t>
            </a:r>
            <a:r>
              <a:rPr sz="1200" dirty="0">
                <a:latin typeface="Calibri"/>
                <a:cs typeface="Calibri"/>
              </a:rPr>
              <a:t>one</a:t>
            </a:r>
            <a:r>
              <a:rPr sz="1200" spc="-11" dirty="0">
                <a:latin typeface="Calibri"/>
                <a:cs typeface="Calibri"/>
              </a:rPr>
              <a:t> </a:t>
            </a:r>
            <a:r>
              <a:rPr sz="1200" dirty="0">
                <a:latin typeface="Calibri"/>
                <a:cs typeface="Calibri"/>
              </a:rPr>
              <a:t>of</a:t>
            </a:r>
            <a:r>
              <a:rPr sz="1200" spc="-13" dirty="0">
                <a:latin typeface="Calibri"/>
                <a:cs typeface="Calibri"/>
              </a:rPr>
              <a:t> </a:t>
            </a:r>
            <a:r>
              <a:rPr sz="1200" dirty="0">
                <a:latin typeface="Calibri"/>
                <a:cs typeface="Calibri"/>
              </a:rPr>
              <a:t>the</a:t>
            </a:r>
            <a:r>
              <a:rPr sz="1200" spc="-17" dirty="0">
                <a:latin typeface="Calibri"/>
                <a:cs typeface="Calibri"/>
              </a:rPr>
              <a:t> </a:t>
            </a:r>
            <a:r>
              <a:rPr sz="1200" spc="-7" dirty="0">
                <a:latin typeface="Calibri"/>
                <a:cs typeface="Calibri"/>
              </a:rPr>
              <a:t>minimum </a:t>
            </a:r>
            <a:r>
              <a:rPr sz="1200" dirty="0">
                <a:latin typeface="Calibri"/>
                <a:cs typeface="Calibri"/>
              </a:rPr>
              <a:t>requirements,</a:t>
            </a:r>
            <a:r>
              <a:rPr sz="1200" spc="-20" dirty="0">
                <a:latin typeface="Calibri"/>
                <a:cs typeface="Calibri"/>
              </a:rPr>
              <a:t> </a:t>
            </a:r>
            <a:r>
              <a:rPr sz="1200" dirty="0">
                <a:latin typeface="Calibri"/>
                <a:cs typeface="Calibri"/>
              </a:rPr>
              <a:t>which</a:t>
            </a:r>
            <a:r>
              <a:rPr sz="1200" spc="-11" dirty="0">
                <a:latin typeface="Calibri"/>
                <a:cs typeface="Calibri"/>
              </a:rPr>
              <a:t> </a:t>
            </a:r>
            <a:r>
              <a:rPr sz="1200" dirty="0">
                <a:latin typeface="Calibri"/>
                <a:cs typeface="Calibri"/>
              </a:rPr>
              <a:t>is</a:t>
            </a:r>
            <a:r>
              <a:rPr sz="1200" spc="-7" dirty="0">
                <a:latin typeface="Calibri"/>
                <a:cs typeface="Calibri"/>
              </a:rPr>
              <a:t> </a:t>
            </a:r>
            <a:r>
              <a:rPr sz="1200" dirty="0">
                <a:latin typeface="Calibri"/>
                <a:cs typeface="Calibri"/>
              </a:rPr>
              <a:t>a</a:t>
            </a:r>
            <a:r>
              <a:rPr sz="1200" spc="-13" dirty="0">
                <a:latin typeface="Calibri"/>
                <a:cs typeface="Calibri"/>
              </a:rPr>
              <a:t> </a:t>
            </a:r>
            <a:r>
              <a:rPr sz="1200" dirty="0">
                <a:latin typeface="Calibri"/>
                <a:cs typeface="Calibri"/>
              </a:rPr>
              <a:t>minimum</a:t>
            </a:r>
            <a:r>
              <a:rPr sz="1200" spc="-11" dirty="0">
                <a:latin typeface="Calibri"/>
                <a:cs typeface="Calibri"/>
              </a:rPr>
              <a:t> </a:t>
            </a:r>
            <a:r>
              <a:rPr sz="1200" dirty="0">
                <a:latin typeface="Calibri"/>
                <a:cs typeface="Calibri"/>
              </a:rPr>
              <a:t>of</a:t>
            </a:r>
            <a:r>
              <a:rPr sz="1200" spc="-13" dirty="0">
                <a:latin typeface="Calibri"/>
                <a:cs typeface="Calibri"/>
              </a:rPr>
              <a:t> </a:t>
            </a:r>
            <a:r>
              <a:rPr sz="1200" dirty="0">
                <a:latin typeface="Calibri"/>
                <a:cs typeface="Calibri"/>
              </a:rPr>
              <a:t>48</a:t>
            </a:r>
            <a:r>
              <a:rPr sz="1200" spc="-11" dirty="0">
                <a:latin typeface="Calibri"/>
                <a:cs typeface="Calibri"/>
              </a:rPr>
              <a:t> </a:t>
            </a:r>
            <a:r>
              <a:rPr sz="1200" dirty="0">
                <a:latin typeface="Calibri"/>
                <a:cs typeface="Calibri"/>
              </a:rPr>
              <a:t>college</a:t>
            </a:r>
            <a:r>
              <a:rPr sz="1200" spc="-13" dirty="0">
                <a:latin typeface="Calibri"/>
                <a:cs typeface="Calibri"/>
              </a:rPr>
              <a:t> </a:t>
            </a:r>
            <a:r>
              <a:rPr sz="1200" dirty="0">
                <a:latin typeface="Calibri"/>
                <a:cs typeface="Calibri"/>
              </a:rPr>
              <a:t>credit</a:t>
            </a:r>
            <a:r>
              <a:rPr sz="1200" spc="-13" dirty="0">
                <a:latin typeface="Calibri"/>
                <a:cs typeface="Calibri"/>
              </a:rPr>
              <a:t> </a:t>
            </a:r>
            <a:r>
              <a:rPr sz="1200" dirty="0">
                <a:latin typeface="Calibri"/>
                <a:cs typeface="Calibri"/>
              </a:rPr>
              <a:t>hours,</a:t>
            </a:r>
            <a:r>
              <a:rPr sz="1200" spc="-4" dirty="0">
                <a:latin typeface="Calibri"/>
                <a:cs typeface="Calibri"/>
              </a:rPr>
              <a:t> </a:t>
            </a:r>
            <a:r>
              <a:rPr sz="1200" dirty="0">
                <a:latin typeface="Calibri"/>
                <a:cs typeface="Calibri"/>
              </a:rPr>
              <a:t>an</a:t>
            </a:r>
            <a:r>
              <a:rPr sz="1200" spc="-11" dirty="0">
                <a:latin typeface="Calibri"/>
                <a:cs typeface="Calibri"/>
              </a:rPr>
              <a:t> </a:t>
            </a:r>
            <a:r>
              <a:rPr sz="1200" dirty="0">
                <a:latin typeface="Calibri"/>
                <a:cs typeface="Calibri"/>
              </a:rPr>
              <a:t>associate</a:t>
            </a:r>
            <a:r>
              <a:rPr sz="1200" spc="-11" dirty="0">
                <a:latin typeface="Calibri"/>
                <a:cs typeface="Calibri"/>
              </a:rPr>
              <a:t> </a:t>
            </a:r>
            <a:r>
              <a:rPr sz="1200" dirty="0">
                <a:latin typeface="Calibri"/>
                <a:cs typeface="Calibri"/>
              </a:rPr>
              <a:t>degree</a:t>
            </a:r>
            <a:r>
              <a:rPr sz="1200" spc="-11" dirty="0">
                <a:latin typeface="Calibri"/>
                <a:cs typeface="Calibri"/>
              </a:rPr>
              <a:t> </a:t>
            </a:r>
            <a:r>
              <a:rPr sz="1200" spc="-17" dirty="0">
                <a:latin typeface="Calibri"/>
                <a:cs typeface="Calibri"/>
              </a:rPr>
              <a:t>(or </a:t>
            </a:r>
            <a:r>
              <a:rPr sz="1200" dirty="0">
                <a:latin typeface="Calibri"/>
                <a:cs typeface="Calibri"/>
              </a:rPr>
              <a:t>higher),</a:t>
            </a:r>
            <a:r>
              <a:rPr sz="1200" spc="-11" dirty="0">
                <a:latin typeface="Calibri"/>
                <a:cs typeface="Calibri"/>
              </a:rPr>
              <a:t> </a:t>
            </a:r>
            <a:r>
              <a:rPr sz="1200" dirty="0">
                <a:latin typeface="Calibri"/>
                <a:cs typeface="Calibri"/>
              </a:rPr>
              <a:t>or</a:t>
            </a:r>
            <a:r>
              <a:rPr sz="1200" spc="-11" dirty="0">
                <a:latin typeface="Calibri"/>
                <a:cs typeface="Calibri"/>
              </a:rPr>
              <a:t> </a:t>
            </a:r>
            <a:r>
              <a:rPr sz="1200" dirty="0">
                <a:latin typeface="Calibri"/>
                <a:cs typeface="Calibri"/>
              </a:rPr>
              <a:t>score</a:t>
            </a:r>
            <a:r>
              <a:rPr sz="1200" spc="-11" dirty="0">
                <a:latin typeface="Calibri"/>
                <a:cs typeface="Calibri"/>
              </a:rPr>
              <a:t> </a:t>
            </a:r>
            <a:r>
              <a:rPr sz="1200" dirty="0">
                <a:latin typeface="Calibri"/>
                <a:cs typeface="Calibri"/>
              </a:rPr>
              <a:t>at</a:t>
            </a:r>
            <a:r>
              <a:rPr sz="1200" spc="-7" dirty="0">
                <a:latin typeface="Calibri"/>
                <a:cs typeface="Calibri"/>
              </a:rPr>
              <a:t> </a:t>
            </a:r>
            <a:r>
              <a:rPr sz="1200" dirty="0">
                <a:latin typeface="Calibri"/>
                <a:cs typeface="Calibri"/>
              </a:rPr>
              <a:t>least</a:t>
            </a:r>
            <a:r>
              <a:rPr sz="1200" spc="-13" dirty="0">
                <a:latin typeface="Calibri"/>
                <a:cs typeface="Calibri"/>
              </a:rPr>
              <a:t> </a:t>
            </a:r>
            <a:r>
              <a:rPr sz="1200" dirty="0">
                <a:latin typeface="Calibri"/>
                <a:cs typeface="Calibri"/>
              </a:rPr>
              <a:t>460</a:t>
            </a:r>
            <a:r>
              <a:rPr sz="1200" spc="-7" dirty="0">
                <a:latin typeface="Calibri"/>
                <a:cs typeface="Calibri"/>
              </a:rPr>
              <a:t> </a:t>
            </a:r>
            <a:r>
              <a:rPr sz="1200" dirty="0">
                <a:latin typeface="Calibri"/>
                <a:cs typeface="Calibri"/>
              </a:rPr>
              <a:t>on</a:t>
            </a:r>
            <a:r>
              <a:rPr sz="1200" spc="-17" dirty="0">
                <a:latin typeface="Calibri"/>
                <a:cs typeface="Calibri"/>
              </a:rPr>
              <a:t> </a:t>
            </a:r>
            <a:r>
              <a:rPr sz="1200" dirty="0">
                <a:latin typeface="Calibri"/>
                <a:cs typeface="Calibri"/>
              </a:rPr>
              <a:t>the</a:t>
            </a:r>
            <a:r>
              <a:rPr sz="1200" spc="-13" dirty="0">
                <a:latin typeface="Calibri"/>
                <a:cs typeface="Calibri"/>
              </a:rPr>
              <a:t> </a:t>
            </a:r>
            <a:r>
              <a:rPr sz="1200" dirty="0">
                <a:latin typeface="Calibri"/>
                <a:cs typeface="Calibri"/>
              </a:rPr>
              <a:t>Parapro</a:t>
            </a:r>
            <a:r>
              <a:rPr sz="1200" spc="-4" dirty="0">
                <a:latin typeface="Calibri"/>
                <a:cs typeface="Calibri"/>
              </a:rPr>
              <a:t> </a:t>
            </a:r>
            <a:r>
              <a:rPr sz="1200" spc="-7" dirty="0">
                <a:latin typeface="Calibri"/>
                <a:cs typeface="Calibri"/>
              </a:rPr>
              <a:t>Assessment.</a:t>
            </a:r>
            <a:endParaRPr sz="1200" dirty="0">
              <a:latin typeface="Calibri"/>
              <a:ea typeface="Calibri"/>
              <a:cs typeface="Calibri"/>
            </a:endParaRPr>
          </a:p>
          <a:p>
            <a:pPr>
              <a:spcBef>
                <a:spcPts val="17"/>
              </a:spcBef>
              <a:buFont typeface="Symbol"/>
              <a:buChar char=""/>
            </a:pPr>
            <a:endParaRPr sz="1400" dirty="0">
              <a:latin typeface="Calibri"/>
              <a:cs typeface="Calibri"/>
            </a:endParaRPr>
          </a:p>
          <a:p>
            <a:pPr marL="192405" marR="580390" indent="-164465">
              <a:lnSpc>
                <a:spcPct val="101699"/>
              </a:lnSpc>
              <a:buFont typeface="Symbol"/>
              <a:buChar char=""/>
              <a:tabLst>
                <a:tab pos="184000" algn="l"/>
                <a:tab pos="184865" algn="l"/>
              </a:tabLst>
            </a:pPr>
            <a:r>
              <a:rPr sz="1200" dirty="0">
                <a:latin typeface="Calibri"/>
                <a:cs typeface="Calibri"/>
              </a:rPr>
              <a:t>Be</a:t>
            </a:r>
            <a:r>
              <a:rPr sz="1200" spc="-4" dirty="0">
                <a:latin typeface="Calibri"/>
                <a:cs typeface="Calibri"/>
              </a:rPr>
              <a:t> </a:t>
            </a:r>
            <a:r>
              <a:rPr sz="1200" dirty="0">
                <a:latin typeface="Calibri"/>
                <a:cs typeface="Calibri"/>
              </a:rPr>
              <a:t>provided</a:t>
            </a:r>
            <a:r>
              <a:rPr sz="1200" spc="-4" dirty="0">
                <a:latin typeface="Calibri"/>
                <a:cs typeface="Calibri"/>
              </a:rPr>
              <a:t> </a:t>
            </a:r>
            <a:r>
              <a:rPr sz="1200" dirty="0">
                <a:latin typeface="Calibri"/>
                <a:cs typeface="Calibri"/>
              </a:rPr>
              <a:t>timely</a:t>
            </a:r>
            <a:r>
              <a:rPr sz="1200" spc="7" dirty="0">
                <a:latin typeface="Calibri"/>
                <a:cs typeface="Calibri"/>
              </a:rPr>
              <a:t> </a:t>
            </a:r>
            <a:r>
              <a:rPr sz="1200" dirty="0">
                <a:latin typeface="Calibri"/>
                <a:cs typeface="Calibri"/>
              </a:rPr>
              <a:t>notice</a:t>
            </a:r>
            <a:r>
              <a:rPr sz="1200" spc="11" dirty="0">
                <a:latin typeface="Calibri"/>
                <a:cs typeface="Calibri"/>
              </a:rPr>
              <a:t> </a:t>
            </a:r>
            <a:r>
              <a:rPr sz="1200" dirty="0">
                <a:latin typeface="Calibri"/>
                <a:cs typeface="Calibri"/>
              </a:rPr>
              <a:t>that</a:t>
            </a:r>
            <a:r>
              <a:rPr sz="1200" spc="7" dirty="0">
                <a:latin typeface="Calibri"/>
                <a:cs typeface="Calibri"/>
              </a:rPr>
              <a:t> </a:t>
            </a:r>
            <a:r>
              <a:rPr sz="1200" dirty="0">
                <a:latin typeface="Calibri"/>
                <a:cs typeface="Calibri"/>
              </a:rPr>
              <a:t>your child</a:t>
            </a:r>
            <a:r>
              <a:rPr sz="1200" spc="7" dirty="0">
                <a:latin typeface="Calibri"/>
                <a:cs typeface="Calibri"/>
              </a:rPr>
              <a:t> </a:t>
            </a:r>
            <a:r>
              <a:rPr sz="1200" dirty="0">
                <a:latin typeface="Calibri"/>
                <a:cs typeface="Calibri"/>
              </a:rPr>
              <a:t>has</a:t>
            </a:r>
            <a:r>
              <a:rPr sz="1200" spc="11" dirty="0">
                <a:latin typeface="Calibri"/>
                <a:cs typeface="Calibri"/>
              </a:rPr>
              <a:t> </a:t>
            </a:r>
            <a:r>
              <a:rPr sz="1200" dirty="0">
                <a:latin typeface="Calibri"/>
                <a:cs typeface="Calibri"/>
              </a:rPr>
              <a:t>been</a:t>
            </a:r>
            <a:r>
              <a:rPr sz="1200" spc="7" dirty="0">
                <a:latin typeface="Calibri"/>
                <a:cs typeface="Calibri"/>
              </a:rPr>
              <a:t> </a:t>
            </a:r>
            <a:r>
              <a:rPr sz="1200" dirty="0">
                <a:latin typeface="Calibri"/>
                <a:cs typeface="Calibri"/>
              </a:rPr>
              <a:t>assigned</a:t>
            </a:r>
            <a:r>
              <a:rPr lang="en-US" sz="1200" dirty="0">
                <a:latin typeface="Calibri"/>
                <a:cs typeface="Calibri"/>
              </a:rPr>
              <a:t> </a:t>
            </a:r>
            <a:r>
              <a:rPr sz="1200" dirty="0">
                <a:latin typeface="Calibri"/>
                <a:cs typeface="Calibri"/>
              </a:rPr>
              <a:t>or</a:t>
            </a:r>
            <a:r>
              <a:rPr sz="1200" spc="11" dirty="0">
                <a:latin typeface="Calibri"/>
                <a:cs typeface="Calibri"/>
              </a:rPr>
              <a:t> </a:t>
            </a:r>
            <a:r>
              <a:rPr sz="1200" dirty="0">
                <a:latin typeface="Calibri"/>
                <a:cs typeface="Calibri"/>
              </a:rPr>
              <a:t>taught</a:t>
            </a:r>
            <a:r>
              <a:rPr sz="1200" spc="7" dirty="0">
                <a:latin typeface="Calibri"/>
                <a:cs typeface="Calibri"/>
              </a:rPr>
              <a:t> </a:t>
            </a:r>
            <a:r>
              <a:rPr sz="1200" dirty="0">
                <a:latin typeface="Calibri"/>
                <a:cs typeface="Calibri"/>
              </a:rPr>
              <a:t>for</a:t>
            </a:r>
            <a:r>
              <a:rPr sz="1200" spc="4" dirty="0">
                <a:latin typeface="Calibri"/>
                <a:cs typeface="Calibri"/>
              </a:rPr>
              <a:t> </a:t>
            </a:r>
            <a:r>
              <a:rPr sz="1200" dirty="0">
                <a:latin typeface="Calibri"/>
                <a:cs typeface="Calibri"/>
              </a:rPr>
              <a:t>4</a:t>
            </a:r>
            <a:r>
              <a:rPr sz="1200" spc="11" dirty="0">
                <a:latin typeface="Calibri"/>
                <a:cs typeface="Calibri"/>
              </a:rPr>
              <a:t> </a:t>
            </a:r>
            <a:r>
              <a:rPr sz="1200" dirty="0">
                <a:latin typeface="Calibri"/>
                <a:cs typeface="Calibri"/>
              </a:rPr>
              <a:t>or</a:t>
            </a:r>
            <a:r>
              <a:rPr sz="1200" spc="4" dirty="0">
                <a:latin typeface="Calibri"/>
                <a:cs typeface="Calibri"/>
              </a:rPr>
              <a:t> </a:t>
            </a:r>
            <a:r>
              <a:rPr sz="1200" spc="-13" dirty="0">
                <a:latin typeface="Calibri"/>
                <a:cs typeface="Calibri"/>
              </a:rPr>
              <a:t>more </a:t>
            </a:r>
            <a:r>
              <a:rPr sz="1200" dirty="0">
                <a:latin typeface="Calibri"/>
                <a:cs typeface="Calibri"/>
              </a:rPr>
              <a:t>consecutive</a:t>
            </a:r>
            <a:r>
              <a:rPr sz="1200" spc="11" dirty="0">
                <a:latin typeface="Calibri"/>
                <a:cs typeface="Calibri"/>
              </a:rPr>
              <a:t> </a:t>
            </a:r>
            <a:r>
              <a:rPr sz="1200" dirty="0">
                <a:latin typeface="Calibri"/>
                <a:cs typeface="Calibri"/>
              </a:rPr>
              <a:t>weeks</a:t>
            </a:r>
            <a:r>
              <a:rPr sz="1200" spc="11" dirty="0">
                <a:latin typeface="Calibri"/>
                <a:cs typeface="Calibri"/>
              </a:rPr>
              <a:t> </a:t>
            </a:r>
            <a:r>
              <a:rPr sz="1200" dirty="0">
                <a:latin typeface="Calibri"/>
                <a:cs typeface="Calibri"/>
              </a:rPr>
              <a:t>by</a:t>
            </a:r>
            <a:r>
              <a:rPr sz="1200" spc="13" dirty="0">
                <a:latin typeface="Calibri"/>
                <a:cs typeface="Calibri"/>
              </a:rPr>
              <a:t> </a:t>
            </a:r>
            <a:r>
              <a:rPr sz="1200" dirty="0">
                <a:latin typeface="Calibri"/>
                <a:cs typeface="Calibri"/>
              </a:rPr>
              <a:t>a</a:t>
            </a:r>
            <a:r>
              <a:rPr sz="1200" spc="20" dirty="0">
                <a:latin typeface="Calibri"/>
                <a:cs typeface="Calibri"/>
              </a:rPr>
              <a:t> </a:t>
            </a:r>
            <a:r>
              <a:rPr sz="1200" dirty="0">
                <a:latin typeface="Calibri"/>
                <a:cs typeface="Calibri"/>
              </a:rPr>
              <a:t>teacher</a:t>
            </a:r>
            <a:r>
              <a:rPr sz="1200" spc="13" dirty="0">
                <a:latin typeface="Calibri"/>
                <a:cs typeface="Calibri"/>
              </a:rPr>
              <a:t> </a:t>
            </a:r>
            <a:r>
              <a:rPr sz="1200" dirty="0">
                <a:latin typeface="Calibri"/>
                <a:cs typeface="Calibri"/>
              </a:rPr>
              <a:t>with</a:t>
            </a:r>
            <a:r>
              <a:rPr sz="1200" spc="13" dirty="0">
                <a:latin typeface="Calibri"/>
                <a:cs typeface="Calibri"/>
              </a:rPr>
              <a:t> </a:t>
            </a:r>
            <a:r>
              <a:rPr sz="1200" dirty="0">
                <a:latin typeface="Calibri"/>
                <a:cs typeface="Calibri"/>
              </a:rPr>
              <a:t>limited</a:t>
            </a:r>
            <a:r>
              <a:rPr sz="1200" spc="4" dirty="0">
                <a:latin typeface="Calibri"/>
                <a:cs typeface="Calibri"/>
              </a:rPr>
              <a:t> </a:t>
            </a:r>
            <a:r>
              <a:rPr sz="1200" dirty="0">
                <a:latin typeface="Calibri"/>
                <a:cs typeface="Calibri"/>
              </a:rPr>
              <a:t>State</a:t>
            </a:r>
            <a:r>
              <a:rPr sz="1200" spc="7" dirty="0">
                <a:latin typeface="Calibri"/>
                <a:cs typeface="Calibri"/>
              </a:rPr>
              <a:t> </a:t>
            </a:r>
            <a:r>
              <a:rPr sz="1200" dirty="0">
                <a:latin typeface="Calibri"/>
                <a:cs typeface="Calibri"/>
              </a:rPr>
              <a:t>certification</a:t>
            </a:r>
            <a:r>
              <a:rPr sz="1200" spc="4" dirty="0">
                <a:latin typeface="Calibri"/>
                <a:cs typeface="Calibri"/>
              </a:rPr>
              <a:t> </a:t>
            </a:r>
            <a:r>
              <a:rPr sz="1200" dirty="0">
                <a:latin typeface="Calibri"/>
                <a:cs typeface="Calibri"/>
              </a:rPr>
              <a:t>or</a:t>
            </a:r>
            <a:r>
              <a:rPr sz="1200" spc="13" dirty="0">
                <a:latin typeface="Calibri"/>
                <a:cs typeface="Calibri"/>
              </a:rPr>
              <a:t> </a:t>
            </a:r>
            <a:r>
              <a:rPr sz="1200" spc="-7" dirty="0">
                <a:latin typeface="Calibri"/>
                <a:cs typeface="Calibri"/>
              </a:rPr>
              <a:t>licensure.</a:t>
            </a:r>
            <a:endParaRPr sz="1200" dirty="0">
              <a:latin typeface="Calibri"/>
              <a:ea typeface="Calibri"/>
              <a:cs typeface="Calibri"/>
            </a:endParaRPr>
          </a:p>
          <a:p>
            <a:pPr>
              <a:spcBef>
                <a:spcPts val="7"/>
              </a:spcBef>
              <a:buFont typeface="Symbol"/>
              <a:buChar char=""/>
            </a:pPr>
            <a:endParaRPr sz="1400" dirty="0">
              <a:latin typeface="Calibri"/>
              <a:cs typeface="Calibri"/>
            </a:endParaRPr>
          </a:p>
          <a:p>
            <a:pPr marL="184150" marR="553085" indent="-156210">
              <a:lnSpc>
                <a:spcPct val="100699"/>
              </a:lnSpc>
              <a:buFont typeface="Symbol"/>
              <a:buChar char=""/>
              <a:tabLst>
                <a:tab pos="184000" algn="l"/>
                <a:tab pos="184865" algn="l"/>
              </a:tabLst>
            </a:pPr>
            <a:r>
              <a:rPr sz="1200" dirty="0">
                <a:latin typeface="Calibri"/>
                <a:cs typeface="Calibri"/>
              </a:rPr>
              <a:t>Be</a:t>
            </a:r>
            <a:r>
              <a:rPr sz="1200" spc="13" dirty="0">
                <a:latin typeface="Calibri"/>
                <a:cs typeface="Calibri"/>
              </a:rPr>
              <a:t> </a:t>
            </a:r>
            <a:r>
              <a:rPr sz="1200" spc="-7" dirty="0">
                <a:latin typeface="Calibri"/>
                <a:cs typeface="Calibri"/>
              </a:rPr>
              <a:t>provided information</a:t>
            </a:r>
            <a:r>
              <a:rPr sz="1200" spc="-20" dirty="0">
                <a:latin typeface="Calibri"/>
                <a:cs typeface="Calibri"/>
              </a:rPr>
              <a:t> </a:t>
            </a:r>
            <a:r>
              <a:rPr sz="1200" dirty="0">
                <a:latin typeface="Calibri"/>
                <a:cs typeface="Calibri"/>
              </a:rPr>
              <a:t>on</a:t>
            </a:r>
            <a:r>
              <a:rPr sz="1200" spc="-11" dirty="0">
                <a:latin typeface="Calibri"/>
                <a:cs typeface="Calibri"/>
              </a:rPr>
              <a:t> </a:t>
            </a:r>
            <a:r>
              <a:rPr sz="1200" dirty="0">
                <a:latin typeface="Calibri"/>
                <a:cs typeface="Calibri"/>
              </a:rPr>
              <a:t>each</a:t>
            </a:r>
            <a:r>
              <a:rPr sz="1200" spc="-13" dirty="0">
                <a:latin typeface="Calibri"/>
                <a:cs typeface="Calibri"/>
              </a:rPr>
              <a:t> </a:t>
            </a:r>
            <a:r>
              <a:rPr sz="1200" spc="-7" dirty="0">
                <a:latin typeface="Calibri"/>
                <a:cs typeface="Calibri"/>
              </a:rPr>
              <a:t>assessment required</a:t>
            </a:r>
            <a:r>
              <a:rPr sz="1200" spc="-11" dirty="0">
                <a:latin typeface="Calibri"/>
                <a:cs typeface="Calibri"/>
              </a:rPr>
              <a:t> </a:t>
            </a:r>
            <a:r>
              <a:rPr sz="1200" dirty="0">
                <a:latin typeface="Calibri"/>
                <a:cs typeface="Calibri"/>
              </a:rPr>
              <a:t>by</a:t>
            </a:r>
            <a:r>
              <a:rPr sz="1200" spc="-11" dirty="0">
                <a:latin typeface="Calibri"/>
                <a:cs typeface="Calibri"/>
              </a:rPr>
              <a:t> </a:t>
            </a:r>
            <a:r>
              <a:rPr sz="1200" dirty="0">
                <a:latin typeface="Calibri"/>
                <a:cs typeface="Calibri"/>
              </a:rPr>
              <a:t>the</a:t>
            </a:r>
            <a:r>
              <a:rPr sz="1200" spc="-4" dirty="0">
                <a:latin typeface="Calibri"/>
                <a:cs typeface="Calibri"/>
              </a:rPr>
              <a:t> </a:t>
            </a:r>
            <a:r>
              <a:rPr sz="1200" dirty="0">
                <a:latin typeface="Calibri"/>
                <a:cs typeface="Calibri"/>
              </a:rPr>
              <a:t>state</a:t>
            </a:r>
            <a:r>
              <a:rPr sz="1200" spc="-7" dirty="0">
                <a:latin typeface="Calibri"/>
                <a:cs typeface="Calibri"/>
              </a:rPr>
              <a:t> </a:t>
            </a:r>
            <a:r>
              <a:rPr sz="1200" dirty="0">
                <a:latin typeface="Calibri"/>
                <a:cs typeface="Calibri"/>
              </a:rPr>
              <a:t>and</a:t>
            </a:r>
            <a:r>
              <a:rPr sz="1200" spc="-20" dirty="0">
                <a:latin typeface="Calibri"/>
                <a:cs typeface="Calibri"/>
              </a:rPr>
              <a:t> </a:t>
            </a:r>
            <a:r>
              <a:rPr sz="1200" dirty="0">
                <a:latin typeface="Calibri"/>
                <a:cs typeface="Calibri"/>
              </a:rPr>
              <a:t>the</a:t>
            </a:r>
            <a:r>
              <a:rPr sz="1200" spc="-13" dirty="0">
                <a:latin typeface="Calibri"/>
                <a:cs typeface="Calibri"/>
              </a:rPr>
              <a:t> </a:t>
            </a:r>
            <a:r>
              <a:rPr sz="1200" spc="-7" dirty="0">
                <a:latin typeface="Calibri"/>
                <a:cs typeface="Calibri"/>
              </a:rPr>
              <a:t>school district.</a:t>
            </a:r>
            <a:r>
              <a:rPr sz="1200" spc="-13" dirty="0">
                <a:latin typeface="Calibri"/>
                <a:cs typeface="Calibri"/>
              </a:rPr>
              <a:t> </a:t>
            </a:r>
            <a:r>
              <a:rPr sz="1200" dirty="0">
                <a:latin typeface="Calibri"/>
                <a:cs typeface="Calibri"/>
              </a:rPr>
              <a:t>The</a:t>
            </a:r>
            <a:r>
              <a:rPr sz="1200" spc="-7" dirty="0">
                <a:latin typeface="Calibri"/>
                <a:cs typeface="Calibri"/>
              </a:rPr>
              <a:t> information</a:t>
            </a:r>
            <a:r>
              <a:rPr sz="1200" spc="-20" dirty="0">
                <a:latin typeface="Calibri"/>
                <a:cs typeface="Calibri"/>
              </a:rPr>
              <a:t> </a:t>
            </a:r>
            <a:r>
              <a:rPr sz="1200" dirty="0">
                <a:latin typeface="Calibri"/>
                <a:cs typeface="Calibri"/>
              </a:rPr>
              <a:t>must</a:t>
            </a:r>
            <a:r>
              <a:rPr sz="1200" spc="-13" dirty="0">
                <a:latin typeface="Calibri"/>
                <a:cs typeface="Calibri"/>
              </a:rPr>
              <a:t> </a:t>
            </a:r>
            <a:r>
              <a:rPr sz="1200" spc="-7" dirty="0">
                <a:latin typeface="Calibri"/>
                <a:cs typeface="Calibri"/>
              </a:rPr>
              <a:t>include:</a:t>
            </a:r>
            <a:r>
              <a:rPr sz="1200" spc="-11" dirty="0">
                <a:latin typeface="Calibri"/>
                <a:cs typeface="Calibri"/>
              </a:rPr>
              <a:t> </a:t>
            </a:r>
            <a:r>
              <a:rPr sz="1200" dirty="0">
                <a:latin typeface="Calibri"/>
                <a:cs typeface="Calibri"/>
              </a:rPr>
              <a:t>1.</a:t>
            </a:r>
            <a:r>
              <a:rPr sz="1200" spc="-11" dirty="0">
                <a:latin typeface="Calibri"/>
                <a:cs typeface="Calibri"/>
              </a:rPr>
              <a:t> </a:t>
            </a:r>
            <a:r>
              <a:rPr sz="1200" spc="-7" dirty="0">
                <a:latin typeface="Calibri"/>
                <a:cs typeface="Calibri"/>
              </a:rPr>
              <a:t>Subject</a:t>
            </a:r>
            <a:r>
              <a:rPr sz="1200" spc="-13" dirty="0">
                <a:latin typeface="Calibri"/>
                <a:cs typeface="Calibri"/>
              </a:rPr>
              <a:t> </a:t>
            </a:r>
            <a:r>
              <a:rPr sz="1200" dirty="0">
                <a:latin typeface="Calibri"/>
                <a:cs typeface="Calibri"/>
              </a:rPr>
              <a:t>matter</a:t>
            </a:r>
            <a:r>
              <a:rPr sz="1200" spc="-4" dirty="0">
                <a:latin typeface="Calibri"/>
                <a:cs typeface="Calibri"/>
              </a:rPr>
              <a:t> </a:t>
            </a:r>
            <a:r>
              <a:rPr sz="1200" spc="-7" dirty="0">
                <a:latin typeface="Calibri"/>
                <a:cs typeface="Calibri"/>
              </a:rPr>
              <a:t>assessed</a:t>
            </a:r>
            <a:r>
              <a:rPr sz="1200" spc="-17" dirty="0">
                <a:latin typeface="Calibri"/>
                <a:cs typeface="Calibri"/>
              </a:rPr>
              <a:t> </a:t>
            </a:r>
            <a:r>
              <a:rPr sz="1200" dirty="0">
                <a:latin typeface="Calibri"/>
                <a:cs typeface="Calibri"/>
              </a:rPr>
              <a:t>2.</a:t>
            </a:r>
            <a:r>
              <a:rPr sz="1200" spc="-20" dirty="0">
                <a:latin typeface="Calibri"/>
                <a:cs typeface="Calibri"/>
              </a:rPr>
              <a:t> </a:t>
            </a:r>
            <a:r>
              <a:rPr sz="1200" dirty="0">
                <a:latin typeface="Calibri"/>
                <a:cs typeface="Calibri"/>
              </a:rPr>
              <a:t>Purpose</a:t>
            </a:r>
            <a:r>
              <a:rPr sz="1200" spc="-4" dirty="0">
                <a:latin typeface="Calibri"/>
                <a:cs typeface="Calibri"/>
              </a:rPr>
              <a:t> </a:t>
            </a:r>
            <a:r>
              <a:rPr sz="1200" dirty="0">
                <a:latin typeface="Calibri"/>
                <a:cs typeface="Calibri"/>
              </a:rPr>
              <a:t>of</a:t>
            </a:r>
            <a:r>
              <a:rPr sz="1200" spc="-11" dirty="0">
                <a:latin typeface="Calibri"/>
                <a:cs typeface="Calibri"/>
              </a:rPr>
              <a:t> </a:t>
            </a:r>
            <a:r>
              <a:rPr sz="1200" spc="-17" dirty="0">
                <a:latin typeface="Calibri"/>
                <a:cs typeface="Calibri"/>
              </a:rPr>
              <a:t>the </a:t>
            </a:r>
            <a:r>
              <a:rPr sz="1200" spc="-7" dirty="0">
                <a:latin typeface="Calibri"/>
                <a:cs typeface="Calibri"/>
              </a:rPr>
              <a:t>assessment</a:t>
            </a:r>
            <a:r>
              <a:rPr sz="1200" spc="-13" dirty="0">
                <a:latin typeface="Calibri"/>
                <a:cs typeface="Calibri"/>
              </a:rPr>
              <a:t> </a:t>
            </a:r>
            <a:r>
              <a:rPr sz="1200" dirty="0">
                <a:latin typeface="Calibri"/>
                <a:cs typeface="Calibri"/>
              </a:rPr>
              <a:t>3.</a:t>
            </a:r>
            <a:r>
              <a:rPr sz="1200" spc="-7" dirty="0">
                <a:latin typeface="Calibri"/>
                <a:cs typeface="Calibri"/>
              </a:rPr>
              <a:t> Source</a:t>
            </a:r>
            <a:r>
              <a:rPr sz="1200" spc="-11" dirty="0">
                <a:latin typeface="Calibri"/>
                <a:cs typeface="Calibri"/>
              </a:rPr>
              <a:t> </a:t>
            </a:r>
            <a:r>
              <a:rPr sz="1200" dirty="0">
                <a:latin typeface="Calibri"/>
                <a:cs typeface="Calibri"/>
              </a:rPr>
              <a:t>of</a:t>
            </a:r>
            <a:r>
              <a:rPr sz="1200" spc="-7" dirty="0">
                <a:latin typeface="Calibri"/>
                <a:cs typeface="Calibri"/>
              </a:rPr>
              <a:t> </a:t>
            </a:r>
            <a:r>
              <a:rPr sz="1200" dirty="0">
                <a:latin typeface="Calibri"/>
                <a:cs typeface="Calibri"/>
              </a:rPr>
              <a:t>the</a:t>
            </a:r>
            <a:r>
              <a:rPr sz="1200" spc="-11" dirty="0">
                <a:latin typeface="Calibri"/>
                <a:cs typeface="Calibri"/>
              </a:rPr>
              <a:t> </a:t>
            </a:r>
            <a:r>
              <a:rPr sz="1200" spc="-7" dirty="0">
                <a:latin typeface="Calibri"/>
                <a:cs typeface="Calibri"/>
              </a:rPr>
              <a:t>requirement, </a:t>
            </a:r>
            <a:r>
              <a:rPr sz="1200" dirty="0">
                <a:latin typeface="Calibri"/>
                <a:cs typeface="Calibri"/>
              </a:rPr>
              <a:t>and</a:t>
            </a:r>
            <a:r>
              <a:rPr sz="1200" spc="-13" dirty="0">
                <a:latin typeface="Calibri"/>
                <a:cs typeface="Calibri"/>
              </a:rPr>
              <a:t> </a:t>
            </a:r>
            <a:r>
              <a:rPr sz="1200" dirty="0">
                <a:latin typeface="Calibri"/>
                <a:cs typeface="Calibri"/>
              </a:rPr>
              <a:t>if</a:t>
            </a:r>
            <a:r>
              <a:rPr sz="1200" spc="-7" dirty="0">
                <a:latin typeface="Calibri"/>
                <a:cs typeface="Calibri"/>
              </a:rPr>
              <a:t> information</a:t>
            </a:r>
            <a:r>
              <a:rPr sz="1200" spc="-11" dirty="0">
                <a:latin typeface="Calibri"/>
                <a:cs typeface="Calibri"/>
              </a:rPr>
              <a:t> </a:t>
            </a:r>
            <a:r>
              <a:rPr sz="1200" dirty="0">
                <a:latin typeface="Calibri"/>
                <a:cs typeface="Calibri"/>
              </a:rPr>
              <a:t>that</a:t>
            </a:r>
            <a:r>
              <a:rPr sz="1200" spc="-7" dirty="0">
                <a:latin typeface="Calibri"/>
                <a:cs typeface="Calibri"/>
              </a:rPr>
              <a:t> includes</a:t>
            </a:r>
            <a:r>
              <a:rPr sz="1200" dirty="0">
                <a:latin typeface="Calibri"/>
                <a:cs typeface="Calibri"/>
              </a:rPr>
              <a:t> a)</a:t>
            </a:r>
            <a:r>
              <a:rPr sz="1200" spc="-13" dirty="0">
                <a:latin typeface="Calibri"/>
                <a:cs typeface="Calibri"/>
              </a:rPr>
              <a:t> </a:t>
            </a:r>
            <a:r>
              <a:rPr sz="1200" dirty="0">
                <a:latin typeface="Calibri"/>
                <a:cs typeface="Calibri"/>
              </a:rPr>
              <a:t>Length</a:t>
            </a:r>
            <a:r>
              <a:rPr sz="1200" spc="-4" dirty="0">
                <a:latin typeface="Calibri"/>
                <a:cs typeface="Calibri"/>
              </a:rPr>
              <a:t> </a:t>
            </a:r>
            <a:r>
              <a:rPr sz="1200" spc="-17" dirty="0">
                <a:latin typeface="Calibri"/>
                <a:cs typeface="Calibri"/>
              </a:rPr>
              <a:t>of </a:t>
            </a:r>
            <a:r>
              <a:rPr sz="1200" dirty="0">
                <a:latin typeface="Calibri"/>
                <a:cs typeface="Calibri"/>
              </a:rPr>
              <a:t>time</a:t>
            </a:r>
            <a:r>
              <a:rPr sz="1200" spc="-31" dirty="0">
                <a:latin typeface="Calibri"/>
                <a:cs typeface="Calibri"/>
              </a:rPr>
              <a:t> </a:t>
            </a:r>
            <a:r>
              <a:rPr sz="1200" spc="-7" dirty="0">
                <a:latin typeface="Calibri"/>
                <a:cs typeface="Calibri"/>
              </a:rPr>
              <a:t>expected</a:t>
            </a:r>
            <a:r>
              <a:rPr sz="1200" spc="-17" dirty="0">
                <a:latin typeface="Calibri"/>
                <a:cs typeface="Calibri"/>
              </a:rPr>
              <a:t> </a:t>
            </a:r>
            <a:r>
              <a:rPr sz="1200" dirty="0">
                <a:latin typeface="Calibri"/>
                <a:cs typeface="Calibri"/>
              </a:rPr>
              <a:t>and</a:t>
            </a:r>
            <a:r>
              <a:rPr sz="1200" spc="-24" dirty="0">
                <a:latin typeface="Calibri"/>
                <a:cs typeface="Calibri"/>
              </a:rPr>
              <a:t> </a:t>
            </a:r>
            <a:r>
              <a:rPr sz="1200" dirty="0">
                <a:latin typeface="Calibri"/>
                <a:cs typeface="Calibri"/>
              </a:rPr>
              <a:t>schedule</a:t>
            </a:r>
            <a:r>
              <a:rPr sz="1200" spc="-17" dirty="0">
                <a:latin typeface="Calibri"/>
                <a:cs typeface="Calibri"/>
              </a:rPr>
              <a:t> </a:t>
            </a:r>
            <a:r>
              <a:rPr sz="1200" dirty="0">
                <a:latin typeface="Calibri"/>
                <a:cs typeface="Calibri"/>
              </a:rPr>
              <a:t>for</a:t>
            </a:r>
            <a:r>
              <a:rPr sz="1200" spc="-11" dirty="0">
                <a:latin typeface="Calibri"/>
                <a:cs typeface="Calibri"/>
              </a:rPr>
              <a:t> </a:t>
            </a:r>
            <a:r>
              <a:rPr sz="1200" dirty="0">
                <a:latin typeface="Calibri"/>
                <a:cs typeface="Calibri"/>
              </a:rPr>
              <a:t>the</a:t>
            </a:r>
            <a:r>
              <a:rPr sz="1200" spc="-13" dirty="0">
                <a:latin typeface="Calibri"/>
                <a:cs typeface="Calibri"/>
              </a:rPr>
              <a:t> </a:t>
            </a:r>
            <a:r>
              <a:rPr sz="1200" spc="-7" dirty="0">
                <a:latin typeface="Calibri"/>
                <a:cs typeface="Calibri"/>
              </a:rPr>
              <a:t>assessments</a:t>
            </a:r>
            <a:r>
              <a:rPr sz="1200" spc="-11" dirty="0">
                <a:latin typeface="Calibri"/>
                <a:cs typeface="Calibri"/>
              </a:rPr>
              <a:t> </a:t>
            </a:r>
            <a:r>
              <a:rPr sz="1200" dirty="0">
                <a:latin typeface="Calibri"/>
                <a:cs typeface="Calibri"/>
              </a:rPr>
              <a:t>b)</a:t>
            </a:r>
            <a:r>
              <a:rPr sz="1200" spc="-13" dirty="0">
                <a:latin typeface="Calibri"/>
                <a:cs typeface="Calibri"/>
              </a:rPr>
              <a:t> </a:t>
            </a:r>
            <a:r>
              <a:rPr sz="1200" dirty="0">
                <a:latin typeface="Calibri"/>
                <a:cs typeface="Calibri"/>
              </a:rPr>
              <a:t>Time</a:t>
            </a:r>
            <a:r>
              <a:rPr sz="1200" spc="-11" dirty="0">
                <a:latin typeface="Calibri"/>
                <a:cs typeface="Calibri"/>
              </a:rPr>
              <a:t> </a:t>
            </a:r>
            <a:r>
              <a:rPr sz="1200" dirty="0">
                <a:latin typeface="Calibri"/>
                <a:cs typeface="Calibri"/>
              </a:rPr>
              <a:t>and</a:t>
            </a:r>
            <a:r>
              <a:rPr sz="1200" spc="-20" dirty="0">
                <a:latin typeface="Calibri"/>
                <a:cs typeface="Calibri"/>
              </a:rPr>
              <a:t> </a:t>
            </a:r>
            <a:r>
              <a:rPr sz="1200" spc="-7" dirty="0">
                <a:latin typeface="Calibri"/>
                <a:cs typeface="Calibri"/>
              </a:rPr>
              <a:t>format</a:t>
            </a:r>
            <a:r>
              <a:rPr sz="1200" spc="-13" dirty="0">
                <a:latin typeface="Calibri"/>
                <a:cs typeface="Calibri"/>
              </a:rPr>
              <a:t> </a:t>
            </a:r>
            <a:r>
              <a:rPr sz="1200" dirty="0">
                <a:latin typeface="Calibri"/>
                <a:cs typeface="Calibri"/>
              </a:rPr>
              <a:t>for</a:t>
            </a:r>
            <a:r>
              <a:rPr sz="1200" spc="-11" dirty="0">
                <a:latin typeface="Calibri"/>
                <a:cs typeface="Calibri"/>
              </a:rPr>
              <a:t> </a:t>
            </a:r>
            <a:r>
              <a:rPr sz="1200" spc="-7" dirty="0">
                <a:latin typeface="Calibri"/>
                <a:cs typeface="Calibri"/>
              </a:rPr>
              <a:t>disseminating results.</a:t>
            </a:r>
            <a:endParaRPr sz="1200" dirty="0">
              <a:latin typeface="Calibri"/>
              <a:ea typeface="Calibri"/>
              <a:cs typeface="Calibri"/>
            </a:endParaRPr>
          </a:p>
          <a:p>
            <a:pPr>
              <a:spcBef>
                <a:spcPts val="37"/>
              </a:spcBef>
              <a:buFont typeface="Symbol"/>
              <a:buChar char=""/>
            </a:pPr>
            <a:endParaRPr sz="1200" dirty="0">
              <a:latin typeface="Calibri"/>
              <a:cs typeface="Calibri"/>
            </a:endParaRPr>
          </a:p>
          <a:p>
            <a:pPr marL="184150" marR="607060" indent="-156210">
              <a:lnSpc>
                <a:spcPct val="100699"/>
              </a:lnSpc>
              <a:buFont typeface="Symbol"/>
              <a:buChar char=""/>
              <a:tabLst>
                <a:tab pos="184000" algn="l"/>
                <a:tab pos="184865" algn="l"/>
              </a:tabLst>
            </a:pPr>
            <a:r>
              <a:rPr sz="1200" dirty="0">
                <a:latin typeface="Calibri"/>
                <a:cs typeface="Calibri"/>
              </a:rPr>
              <a:t>Request</a:t>
            </a:r>
            <a:r>
              <a:rPr sz="1200" spc="-20" dirty="0">
                <a:latin typeface="Calibri"/>
                <a:cs typeface="Calibri"/>
              </a:rPr>
              <a:t> </a:t>
            </a:r>
            <a:r>
              <a:rPr sz="1200" spc="-7" dirty="0">
                <a:latin typeface="Calibri"/>
                <a:cs typeface="Calibri"/>
              </a:rPr>
              <a:t>information</a:t>
            </a:r>
            <a:r>
              <a:rPr sz="1200" spc="-13" dirty="0">
                <a:latin typeface="Calibri"/>
                <a:cs typeface="Calibri"/>
              </a:rPr>
              <a:t> </a:t>
            </a:r>
            <a:r>
              <a:rPr sz="1200" spc="-7" dirty="0">
                <a:latin typeface="Calibri"/>
                <a:cs typeface="Calibri"/>
              </a:rPr>
              <a:t>regarding</a:t>
            </a:r>
            <a:r>
              <a:rPr sz="1200" spc="-13" dirty="0">
                <a:latin typeface="Calibri"/>
                <a:cs typeface="Calibri"/>
              </a:rPr>
              <a:t> </a:t>
            </a:r>
            <a:r>
              <a:rPr sz="1200" dirty="0">
                <a:latin typeface="Calibri"/>
                <a:cs typeface="Calibri"/>
              </a:rPr>
              <a:t>any</a:t>
            </a:r>
            <a:r>
              <a:rPr sz="1200" spc="-17" dirty="0">
                <a:latin typeface="Calibri"/>
                <a:cs typeface="Calibri"/>
              </a:rPr>
              <a:t> </a:t>
            </a:r>
            <a:r>
              <a:rPr sz="1200" dirty="0">
                <a:latin typeface="Calibri"/>
                <a:cs typeface="Calibri"/>
              </a:rPr>
              <a:t>State</a:t>
            </a:r>
            <a:r>
              <a:rPr sz="1200" spc="-17" dirty="0">
                <a:latin typeface="Calibri"/>
                <a:cs typeface="Calibri"/>
              </a:rPr>
              <a:t> </a:t>
            </a:r>
            <a:r>
              <a:rPr sz="1200" dirty="0">
                <a:latin typeface="Calibri"/>
                <a:cs typeface="Calibri"/>
              </a:rPr>
              <a:t>or</a:t>
            </a:r>
            <a:r>
              <a:rPr sz="1200" spc="-7" dirty="0">
                <a:latin typeface="Calibri"/>
                <a:cs typeface="Calibri"/>
              </a:rPr>
              <a:t> </a:t>
            </a:r>
            <a:r>
              <a:rPr sz="1200" dirty="0">
                <a:latin typeface="Calibri"/>
                <a:cs typeface="Calibri"/>
              </a:rPr>
              <a:t>local</a:t>
            </a:r>
            <a:r>
              <a:rPr sz="1200" spc="-13" dirty="0">
                <a:latin typeface="Calibri"/>
                <a:cs typeface="Calibri"/>
              </a:rPr>
              <a:t> </a:t>
            </a:r>
            <a:r>
              <a:rPr sz="1200" spc="-7" dirty="0">
                <a:latin typeface="Calibri"/>
                <a:cs typeface="Calibri"/>
              </a:rPr>
              <a:t>educational</a:t>
            </a:r>
            <a:r>
              <a:rPr sz="1200" spc="-11" dirty="0">
                <a:latin typeface="Calibri"/>
                <a:cs typeface="Calibri"/>
              </a:rPr>
              <a:t> </a:t>
            </a:r>
            <a:r>
              <a:rPr sz="1200" dirty="0">
                <a:latin typeface="Calibri"/>
                <a:cs typeface="Calibri"/>
              </a:rPr>
              <a:t>agency</a:t>
            </a:r>
            <a:r>
              <a:rPr sz="1200" spc="-13" dirty="0">
                <a:latin typeface="Calibri"/>
                <a:cs typeface="Calibri"/>
              </a:rPr>
              <a:t> </a:t>
            </a:r>
            <a:r>
              <a:rPr sz="1200" spc="-7" dirty="0">
                <a:latin typeface="Calibri"/>
                <a:cs typeface="Calibri"/>
              </a:rPr>
              <a:t>policy</a:t>
            </a:r>
            <a:r>
              <a:rPr sz="1200" spc="-20" dirty="0">
                <a:latin typeface="Calibri"/>
                <a:cs typeface="Calibri"/>
              </a:rPr>
              <a:t> </a:t>
            </a:r>
            <a:r>
              <a:rPr sz="1200" spc="-7" dirty="0">
                <a:latin typeface="Calibri"/>
                <a:cs typeface="Calibri"/>
              </a:rPr>
              <a:t>regarding </a:t>
            </a:r>
            <a:r>
              <a:rPr sz="1200" dirty="0">
                <a:latin typeface="Calibri"/>
                <a:cs typeface="Calibri"/>
              </a:rPr>
              <a:t>student</a:t>
            </a:r>
            <a:r>
              <a:rPr sz="1200" spc="-20" dirty="0">
                <a:latin typeface="Calibri"/>
                <a:cs typeface="Calibri"/>
              </a:rPr>
              <a:t> </a:t>
            </a:r>
            <a:r>
              <a:rPr sz="1200" spc="-7" dirty="0">
                <a:latin typeface="Calibri"/>
                <a:cs typeface="Calibri"/>
              </a:rPr>
              <a:t>participation</a:t>
            </a:r>
            <a:r>
              <a:rPr sz="1200" spc="-24" dirty="0">
                <a:latin typeface="Calibri"/>
                <a:cs typeface="Calibri"/>
              </a:rPr>
              <a:t> </a:t>
            </a:r>
            <a:r>
              <a:rPr sz="1200" dirty="0">
                <a:latin typeface="Calibri"/>
                <a:cs typeface="Calibri"/>
              </a:rPr>
              <a:t>in</a:t>
            </a:r>
            <a:r>
              <a:rPr sz="1200" spc="-24" dirty="0">
                <a:latin typeface="Calibri"/>
                <a:cs typeface="Calibri"/>
              </a:rPr>
              <a:t> </a:t>
            </a:r>
            <a:r>
              <a:rPr sz="1200" dirty="0">
                <a:latin typeface="Calibri"/>
                <a:cs typeface="Calibri"/>
              </a:rPr>
              <a:t>any</a:t>
            </a:r>
            <a:r>
              <a:rPr sz="1200" spc="-17" dirty="0">
                <a:latin typeface="Calibri"/>
                <a:cs typeface="Calibri"/>
              </a:rPr>
              <a:t> </a:t>
            </a:r>
            <a:r>
              <a:rPr sz="1200" dirty="0">
                <a:latin typeface="Calibri"/>
                <a:cs typeface="Calibri"/>
              </a:rPr>
              <a:t>mandated</a:t>
            </a:r>
            <a:r>
              <a:rPr sz="1200" spc="-20" dirty="0">
                <a:latin typeface="Calibri"/>
                <a:cs typeface="Calibri"/>
              </a:rPr>
              <a:t> </a:t>
            </a:r>
            <a:r>
              <a:rPr sz="1200" dirty="0">
                <a:latin typeface="Calibri"/>
                <a:cs typeface="Calibri"/>
              </a:rPr>
              <a:t>assessments.</a:t>
            </a:r>
            <a:r>
              <a:rPr sz="1200" spc="153" dirty="0">
                <a:latin typeface="Calibri"/>
                <a:cs typeface="Calibri"/>
              </a:rPr>
              <a:t> </a:t>
            </a:r>
            <a:r>
              <a:rPr sz="1200" dirty="0">
                <a:latin typeface="Calibri"/>
                <a:cs typeface="Calibri"/>
              </a:rPr>
              <a:t>The</a:t>
            </a:r>
            <a:r>
              <a:rPr sz="1200" spc="-13" dirty="0">
                <a:latin typeface="Calibri"/>
                <a:cs typeface="Calibri"/>
              </a:rPr>
              <a:t> </a:t>
            </a:r>
            <a:r>
              <a:rPr sz="1200" spc="-7" dirty="0">
                <a:latin typeface="Calibri"/>
                <a:cs typeface="Calibri"/>
              </a:rPr>
              <a:t>information</a:t>
            </a:r>
            <a:r>
              <a:rPr sz="1200" spc="-20" dirty="0">
                <a:latin typeface="Calibri"/>
                <a:cs typeface="Calibri"/>
              </a:rPr>
              <a:t> </a:t>
            </a:r>
            <a:r>
              <a:rPr sz="1200" dirty="0">
                <a:latin typeface="Calibri"/>
                <a:cs typeface="Calibri"/>
              </a:rPr>
              <a:t>must</a:t>
            </a:r>
            <a:r>
              <a:rPr sz="1200" spc="-27" dirty="0">
                <a:latin typeface="Calibri"/>
                <a:cs typeface="Calibri"/>
              </a:rPr>
              <a:t> </a:t>
            </a:r>
            <a:r>
              <a:rPr sz="1200" spc="-7" dirty="0">
                <a:latin typeface="Calibri"/>
                <a:cs typeface="Calibri"/>
              </a:rPr>
              <a:t>include</a:t>
            </a:r>
            <a:r>
              <a:rPr sz="1200" spc="-13" dirty="0">
                <a:latin typeface="Calibri"/>
                <a:cs typeface="Calibri"/>
              </a:rPr>
              <a:t> </a:t>
            </a:r>
            <a:r>
              <a:rPr sz="1200" spc="-34" dirty="0">
                <a:latin typeface="Calibri"/>
                <a:cs typeface="Calibri"/>
              </a:rPr>
              <a:t>a </a:t>
            </a:r>
            <a:r>
              <a:rPr sz="1200" dirty="0">
                <a:latin typeface="Calibri"/>
                <a:cs typeface="Calibri"/>
              </a:rPr>
              <a:t>policy,</a:t>
            </a:r>
            <a:r>
              <a:rPr sz="1200" spc="-20" dirty="0">
                <a:latin typeface="Calibri"/>
                <a:cs typeface="Calibri"/>
              </a:rPr>
              <a:t> </a:t>
            </a:r>
            <a:r>
              <a:rPr sz="1200" spc="-7" dirty="0">
                <a:latin typeface="Calibri"/>
                <a:cs typeface="Calibri"/>
              </a:rPr>
              <a:t>procedure,</a:t>
            </a:r>
            <a:r>
              <a:rPr sz="1200" spc="-20" dirty="0">
                <a:latin typeface="Calibri"/>
                <a:cs typeface="Calibri"/>
              </a:rPr>
              <a:t> </a:t>
            </a:r>
            <a:r>
              <a:rPr sz="1200" dirty="0">
                <a:latin typeface="Calibri"/>
                <a:cs typeface="Calibri"/>
              </a:rPr>
              <a:t>or</a:t>
            </a:r>
            <a:r>
              <a:rPr sz="1200" spc="-4" dirty="0">
                <a:latin typeface="Calibri"/>
                <a:cs typeface="Calibri"/>
              </a:rPr>
              <a:t> </a:t>
            </a:r>
            <a:r>
              <a:rPr sz="1200" spc="-7" dirty="0">
                <a:latin typeface="Calibri"/>
                <a:cs typeface="Calibri"/>
              </a:rPr>
              <a:t>parental</a:t>
            </a:r>
            <a:r>
              <a:rPr sz="1200" spc="-24" dirty="0">
                <a:latin typeface="Calibri"/>
                <a:cs typeface="Calibri"/>
              </a:rPr>
              <a:t> </a:t>
            </a:r>
            <a:r>
              <a:rPr sz="1200" dirty="0">
                <a:latin typeface="Calibri"/>
                <a:cs typeface="Calibri"/>
              </a:rPr>
              <a:t>right</a:t>
            </a:r>
            <a:r>
              <a:rPr sz="1200" spc="-13" dirty="0">
                <a:latin typeface="Calibri"/>
                <a:cs typeface="Calibri"/>
              </a:rPr>
              <a:t> </a:t>
            </a:r>
            <a:r>
              <a:rPr sz="1200" dirty="0">
                <a:latin typeface="Calibri"/>
                <a:cs typeface="Calibri"/>
              </a:rPr>
              <a:t>to</a:t>
            </a:r>
            <a:r>
              <a:rPr sz="1200" spc="-17" dirty="0">
                <a:latin typeface="Calibri"/>
                <a:cs typeface="Calibri"/>
              </a:rPr>
              <a:t> </a:t>
            </a:r>
            <a:r>
              <a:rPr sz="1200" dirty="0">
                <a:latin typeface="Calibri"/>
                <a:cs typeface="Calibri"/>
              </a:rPr>
              <a:t>opt</a:t>
            </a:r>
            <a:r>
              <a:rPr sz="1200" spc="-17" dirty="0">
                <a:latin typeface="Calibri"/>
                <a:cs typeface="Calibri"/>
              </a:rPr>
              <a:t> </a:t>
            </a:r>
            <a:r>
              <a:rPr sz="1200" dirty="0">
                <a:latin typeface="Calibri"/>
                <a:cs typeface="Calibri"/>
              </a:rPr>
              <a:t>the</a:t>
            </a:r>
            <a:r>
              <a:rPr sz="1200" spc="-20" dirty="0">
                <a:latin typeface="Calibri"/>
                <a:cs typeface="Calibri"/>
              </a:rPr>
              <a:t> </a:t>
            </a:r>
            <a:r>
              <a:rPr sz="1200" dirty="0">
                <a:latin typeface="Calibri"/>
                <a:cs typeface="Calibri"/>
              </a:rPr>
              <a:t>child</a:t>
            </a:r>
            <a:r>
              <a:rPr sz="1200" spc="-13" dirty="0">
                <a:latin typeface="Calibri"/>
                <a:cs typeface="Calibri"/>
              </a:rPr>
              <a:t> </a:t>
            </a:r>
            <a:r>
              <a:rPr sz="1200" dirty="0">
                <a:latin typeface="Calibri"/>
                <a:cs typeface="Calibri"/>
              </a:rPr>
              <a:t>out</a:t>
            </a:r>
            <a:r>
              <a:rPr sz="1200" spc="-24" dirty="0">
                <a:latin typeface="Calibri"/>
                <a:cs typeface="Calibri"/>
              </a:rPr>
              <a:t> </a:t>
            </a:r>
            <a:r>
              <a:rPr sz="1200" dirty="0">
                <a:latin typeface="Calibri"/>
                <a:cs typeface="Calibri"/>
              </a:rPr>
              <a:t>of</a:t>
            </a:r>
            <a:r>
              <a:rPr sz="1200" spc="-24" dirty="0">
                <a:latin typeface="Calibri"/>
                <a:cs typeface="Calibri"/>
              </a:rPr>
              <a:t> </a:t>
            </a:r>
            <a:r>
              <a:rPr sz="1200" dirty="0">
                <a:latin typeface="Calibri"/>
                <a:cs typeface="Calibri"/>
              </a:rPr>
              <a:t>such</a:t>
            </a:r>
            <a:r>
              <a:rPr sz="1200" spc="-11" dirty="0">
                <a:latin typeface="Calibri"/>
                <a:cs typeface="Calibri"/>
              </a:rPr>
              <a:t> </a:t>
            </a:r>
            <a:r>
              <a:rPr sz="1200" spc="-7" dirty="0">
                <a:latin typeface="Calibri"/>
                <a:cs typeface="Calibri"/>
              </a:rPr>
              <a:t>assessment,</a:t>
            </a:r>
            <a:r>
              <a:rPr sz="1200" spc="-17" dirty="0">
                <a:latin typeface="Calibri"/>
                <a:cs typeface="Calibri"/>
              </a:rPr>
              <a:t> </a:t>
            </a:r>
            <a:r>
              <a:rPr sz="1200" spc="-7" dirty="0">
                <a:latin typeface="Calibri"/>
                <a:cs typeface="Calibri"/>
              </a:rPr>
              <a:t>where applicable.</a:t>
            </a:r>
            <a:endParaRPr sz="1200" dirty="0">
              <a:latin typeface="Calibri"/>
              <a:ea typeface="Calibri"/>
              <a:cs typeface="Calibri"/>
            </a:endParaRPr>
          </a:p>
          <a:p>
            <a:pPr>
              <a:lnSpc>
                <a:spcPct val="100000"/>
              </a:lnSpc>
            </a:pPr>
            <a:endParaRPr sz="1200" dirty="0">
              <a:latin typeface="Calibri"/>
              <a:cs typeface="Calibri"/>
            </a:endParaRPr>
          </a:p>
          <a:p>
            <a:pPr>
              <a:spcBef>
                <a:spcPts val="7"/>
              </a:spcBef>
            </a:pPr>
            <a:endParaRPr sz="1200" dirty="0">
              <a:latin typeface="Calibri"/>
              <a:cs typeface="Calibri"/>
            </a:endParaRPr>
          </a:p>
          <a:p>
            <a:pPr marL="29845" marR="3175">
              <a:lnSpc>
                <a:spcPct val="101699"/>
              </a:lnSpc>
              <a:spcBef>
                <a:spcPts val="4"/>
              </a:spcBef>
            </a:pPr>
            <a:r>
              <a:rPr sz="1200" dirty="0">
                <a:latin typeface="Calibri"/>
                <a:cs typeface="Calibri"/>
              </a:rPr>
              <a:t>The</a:t>
            </a:r>
            <a:r>
              <a:rPr sz="1200" spc="75" dirty="0">
                <a:latin typeface="Calibri"/>
                <a:cs typeface="Calibri"/>
              </a:rPr>
              <a:t> </a:t>
            </a:r>
            <a:r>
              <a:rPr sz="1200" dirty="0">
                <a:latin typeface="Calibri"/>
                <a:cs typeface="Calibri"/>
              </a:rPr>
              <a:t>information</a:t>
            </a:r>
            <a:r>
              <a:rPr sz="1200" spc="61" dirty="0">
                <a:latin typeface="Calibri"/>
                <a:cs typeface="Calibri"/>
              </a:rPr>
              <a:t> </a:t>
            </a:r>
            <a:r>
              <a:rPr sz="1200" dirty="0">
                <a:latin typeface="Calibri"/>
                <a:cs typeface="Calibri"/>
              </a:rPr>
              <a:t>regarding</a:t>
            </a:r>
            <a:r>
              <a:rPr sz="1200" spc="75" dirty="0">
                <a:latin typeface="Calibri"/>
                <a:cs typeface="Calibri"/>
              </a:rPr>
              <a:t> </a:t>
            </a:r>
            <a:r>
              <a:rPr sz="1200" dirty="0">
                <a:latin typeface="Calibri"/>
                <a:cs typeface="Calibri"/>
              </a:rPr>
              <a:t>teacher’s</a:t>
            </a:r>
            <a:r>
              <a:rPr sz="1200" spc="92" dirty="0">
                <a:latin typeface="Calibri"/>
                <a:cs typeface="Calibri"/>
              </a:rPr>
              <a:t> </a:t>
            </a:r>
            <a:r>
              <a:rPr sz="1200" dirty="0">
                <a:latin typeface="Calibri"/>
                <a:cs typeface="Calibri"/>
              </a:rPr>
              <a:t>qualifications</a:t>
            </a:r>
            <a:r>
              <a:rPr sz="1200" spc="96" dirty="0">
                <a:latin typeface="Calibri"/>
                <a:cs typeface="Calibri"/>
              </a:rPr>
              <a:t> </a:t>
            </a:r>
            <a:r>
              <a:rPr sz="1200" dirty="0">
                <a:latin typeface="Calibri"/>
                <a:cs typeface="Calibri"/>
              </a:rPr>
              <a:t>in</a:t>
            </a:r>
            <a:r>
              <a:rPr sz="1200" spc="65" dirty="0">
                <a:latin typeface="Calibri"/>
                <a:cs typeface="Calibri"/>
              </a:rPr>
              <a:t> </a:t>
            </a:r>
            <a:r>
              <a:rPr sz="1200" dirty="0">
                <a:latin typeface="Calibri"/>
                <a:cs typeface="Calibri"/>
              </a:rPr>
              <a:t>accordance</a:t>
            </a:r>
            <a:r>
              <a:rPr sz="1200" spc="75" dirty="0">
                <a:latin typeface="Calibri"/>
                <a:cs typeface="Calibri"/>
              </a:rPr>
              <a:t> </a:t>
            </a:r>
            <a:r>
              <a:rPr sz="1200" dirty="0">
                <a:latin typeface="Calibri"/>
                <a:cs typeface="Calibri"/>
              </a:rPr>
              <a:t>with</a:t>
            </a:r>
            <a:r>
              <a:rPr sz="1200" spc="55" dirty="0">
                <a:latin typeface="Calibri"/>
                <a:cs typeface="Calibri"/>
              </a:rPr>
              <a:t> </a:t>
            </a:r>
            <a:r>
              <a:rPr sz="1200" spc="48" dirty="0">
                <a:latin typeface="Calibri"/>
                <a:cs typeface="Calibri"/>
              </a:rPr>
              <a:t>the</a:t>
            </a:r>
            <a:r>
              <a:rPr sz="1200" spc="136" dirty="0">
                <a:latin typeface="Calibri"/>
                <a:cs typeface="Calibri"/>
              </a:rPr>
              <a:t> </a:t>
            </a:r>
            <a:r>
              <a:rPr sz="1200" dirty="0">
                <a:latin typeface="Calibri"/>
                <a:cs typeface="Calibri"/>
              </a:rPr>
              <a:t>Every</a:t>
            </a:r>
            <a:r>
              <a:rPr sz="1200" spc="-20" dirty="0">
                <a:latin typeface="Calibri"/>
                <a:cs typeface="Calibri"/>
              </a:rPr>
              <a:t> </a:t>
            </a:r>
            <a:r>
              <a:rPr sz="1200" dirty="0">
                <a:latin typeface="Calibri"/>
                <a:cs typeface="Calibri"/>
              </a:rPr>
              <a:t>Student</a:t>
            </a:r>
            <a:r>
              <a:rPr sz="1200" spc="-17" dirty="0">
                <a:latin typeface="Calibri"/>
                <a:cs typeface="Calibri"/>
              </a:rPr>
              <a:t> </a:t>
            </a:r>
            <a:r>
              <a:rPr sz="1200" spc="-7" dirty="0">
                <a:latin typeface="Calibri"/>
                <a:cs typeface="Calibri"/>
              </a:rPr>
              <a:t>Succeeds </a:t>
            </a:r>
            <a:r>
              <a:rPr sz="1200" dirty="0">
                <a:latin typeface="Calibri"/>
                <a:cs typeface="Calibri"/>
              </a:rPr>
              <a:t>Act</a:t>
            </a:r>
            <a:r>
              <a:rPr sz="1200" spc="55" dirty="0">
                <a:latin typeface="Calibri"/>
                <a:cs typeface="Calibri"/>
              </a:rPr>
              <a:t> </a:t>
            </a:r>
            <a:r>
              <a:rPr sz="1200" dirty="0">
                <a:latin typeface="Calibri"/>
                <a:cs typeface="Calibri"/>
              </a:rPr>
              <a:t>may</a:t>
            </a:r>
            <a:r>
              <a:rPr sz="1200" spc="85" dirty="0">
                <a:latin typeface="Calibri"/>
                <a:cs typeface="Calibri"/>
              </a:rPr>
              <a:t> </a:t>
            </a:r>
            <a:r>
              <a:rPr sz="1200" dirty="0">
                <a:latin typeface="Calibri"/>
                <a:cs typeface="Calibri"/>
              </a:rPr>
              <a:t>be</a:t>
            </a:r>
            <a:r>
              <a:rPr sz="1200" spc="109" dirty="0">
                <a:latin typeface="Calibri"/>
                <a:cs typeface="Calibri"/>
              </a:rPr>
              <a:t> </a:t>
            </a:r>
            <a:r>
              <a:rPr sz="1200" spc="-7" dirty="0">
                <a:latin typeface="Calibri"/>
                <a:cs typeface="Calibri"/>
              </a:rPr>
              <a:t>obtained</a:t>
            </a:r>
            <a:r>
              <a:rPr sz="1200" spc="-13" dirty="0">
                <a:latin typeface="Calibri"/>
                <a:cs typeface="Calibri"/>
              </a:rPr>
              <a:t> </a:t>
            </a:r>
            <a:r>
              <a:rPr sz="1200" dirty="0">
                <a:latin typeface="Calibri"/>
                <a:cs typeface="Calibri"/>
              </a:rPr>
              <a:t>through</a:t>
            </a:r>
            <a:r>
              <a:rPr sz="1200" spc="105" dirty="0">
                <a:latin typeface="Calibri"/>
                <a:cs typeface="Calibri"/>
              </a:rPr>
              <a:t> </a:t>
            </a:r>
            <a:r>
              <a:rPr sz="1200" dirty="0">
                <a:latin typeface="Calibri"/>
                <a:cs typeface="Calibri"/>
              </a:rPr>
              <a:t>the</a:t>
            </a:r>
            <a:r>
              <a:rPr sz="1200" spc="-24" dirty="0">
                <a:latin typeface="Calibri"/>
                <a:cs typeface="Calibri"/>
              </a:rPr>
              <a:t> </a:t>
            </a:r>
            <a:r>
              <a:rPr sz="1200" dirty="0">
                <a:latin typeface="Calibri"/>
                <a:cs typeface="Calibri"/>
              </a:rPr>
              <a:t>school</a:t>
            </a:r>
            <a:r>
              <a:rPr sz="1200" spc="-11" dirty="0">
                <a:latin typeface="Calibri"/>
                <a:cs typeface="Calibri"/>
              </a:rPr>
              <a:t> </a:t>
            </a:r>
            <a:r>
              <a:rPr sz="1200" dirty="0">
                <a:latin typeface="Calibri"/>
                <a:cs typeface="Calibri"/>
              </a:rPr>
              <a:t>district.</a:t>
            </a:r>
            <a:r>
              <a:rPr sz="1200" spc="160" dirty="0">
                <a:latin typeface="Calibri"/>
                <a:cs typeface="Calibri"/>
              </a:rPr>
              <a:t> </a:t>
            </a:r>
            <a:r>
              <a:rPr sz="1200" dirty="0">
                <a:latin typeface="Calibri"/>
                <a:cs typeface="Calibri"/>
              </a:rPr>
              <a:t>Please</a:t>
            </a:r>
            <a:r>
              <a:rPr sz="1200" spc="17" dirty="0">
                <a:latin typeface="Calibri"/>
                <a:cs typeface="Calibri"/>
              </a:rPr>
              <a:t> </a:t>
            </a:r>
            <a:r>
              <a:rPr sz="1200" dirty="0">
                <a:latin typeface="Calibri"/>
                <a:cs typeface="Calibri"/>
              </a:rPr>
              <a:t>feel</a:t>
            </a:r>
            <a:r>
              <a:rPr sz="1200" spc="7" dirty="0">
                <a:latin typeface="Calibri"/>
                <a:cs typeface="Calibri"/>
              </a:rPr>
              <a:t> </a:t>
            </a:r>
            <a:r>
              <a:rPr sz="1200" dirty="0">
                <a:latin typeface="Calibri"/>
                <a:cs typeface="Calibri"/>
              </a:rPr>
              <a:t>free</a:t>
            </a:r>
            <a:r>
              <a:rPr sz="1200" spc="20" dirty="0">
                <a:latin typeface="Calibri"/>
                <a:cs typeface="Calibri"/>
              </a:rPr>
              <a:t> </a:t>
            </a:r>
            <a:r>
              <a:rPr sz="1200" dirty="0">
                <a:latin typeface="Calibri"/>
                <a:cs typeface="Calibri"/>
              </a:rPr>
              <a:t>to</a:t>
            </a:r>
            <a:r>
              <a:rPr sz="1200" spc="4" dirty="0">
                <a:latin typeface="Calibri"/>
                <a:cs typeface="Calibri"/>
              </a:rPr>
              <a:t> </a:t>
            </a:r>
            <a:r>
              <a:rPr sz="1200" dirty="0">
                <a:latin typeface="Calibri"/>
                <a:cs typeface="Calibri"/>
              </a:rPr>
              <a:t>contact</a:t>
            </a:r>
            <a:r>
              <a:rPr sz="1200" spc="7" dirty="0">
                <a:latin typeface="Calibri"/>
                <a:cs typeface="Calibri"/>
              </a:rPr>
              <a:t> </a:t>
            </a:r>
            <a:r>
              <a:rPr sz="1200" dirty="0">
                <a:latin typeface="Calibri"/>
                <a:cs typeface="Calibri"/>
              </a:rPr>
              <a:t>the</a:t>
            </a:r>
            <a:r>
              <a:rPr sz="1200" spc="24" dirty="0">
                <a:latin typeface="Calibri"/>
                <a:cs typeface="Calibri"/>
              </a:rPr>
              <a:t> </a:t>
            </a:r>
            <a:r>
              <a:rPr sz="1200" dirty="0">
                <a:latin typeface="Calibri"/>
                <a:cs typeface="Calibri"/>
              </a:rPr>
              <a:t>WCSD</a:t>
            </a:r>
            <a:r>
              <a:rPr sz="1200" spc="27" dirty="0">
                <a:latin typeface="Calibri"/>
                <a:cs typeface="Calibri"/>
              </a:rPr>
              <a:t> </a:t>
            </a:r>
            <a:r>
              <a:rPr sz="1200" dirty="0">
                <a:latin typeface="Calibri"/>
                <a:cs typeface="Calibri"/>
              </a:rPr>
              <a:t>Title</a:t>
            </a:r>
            <a:r>
              <a:rPr sz="1200" spc="34" dirty="0">
                <a:latin typeface="Calibri"/>
                <a:cs typeface="Calibri"/>
              </a:rPr>
              <a:t> </a:t>
            </a:r>
            <a:r>
              <a:rPr sz="1200" dirty="0">
                <a:latin typeface="Calibri"/>
                <a:cs typeface="Calibri"/>
              </a:rPr>
              <a:t>I</a:t>
            </a:r>
            <a:r>
              <a:rPr sz="1200" spc="-20" dirty="0">
                <a:latin typeface="Calibri"/>
                <a:cs typeface="Calibri"/>
              </a:rPr>
              <a:t> </a:t>
            </a:r>
            <a:r>
              <a:rPr sz="1200" dirty="0">
                <a:latin typeface="Calibri"/>
                <a:cs typeface="Calibri"/>
              </a:rPr>
              <a:t>office</a:t>
            </a:r>
            <a:r>
              <a:rPr sz="1200" spc="-4" dirty="0">
                <a:latin typeface="Calibri"/>
                <a:cs typeface="Calibri"/>
              </a:rPr>
              <a:t> </a:t>
            </a:r>
            <a:r>
              <a:rPr sz="1200" spc="-17" dirty="0">
                <a:latin typeface="Calibri"/>
                <a:cs typeface="Calibri"/>
              </a:rPr>
              <a:t>or </a:t>
            </a:r>
            <a:r>
              <a:rPr sz="1200" dirty="0">
                <a:latin typeface="Calibri"/>
                <a:cs typeface="Calibri"/>
              </a:rPr>
              <a:t>The</a:t>
            </a:r>
            <a:r>
              <a:rPr sz="1200" spc="7" dirty="0">
                <a:latin typeface="Calibri"/>
                <a:cs typeface="Calibri"/>
              </a:rPr>
              <a:t> </a:t>
            </a:r>
            <a:r>
              <a:rPr sz="1200" dirty="0">
                <a:latin typeface="Calibri"/>
                <a:cs typeface="Calibri"/>
              </a:rPr>
              <a:t>Human</a:t>
            </a:r>
            <a:r>
              <a:rPr sz="1200" spc="17" dirty="0">
                <a:latin typeface="Calibri"/>
                <a:cs typeface="Calibri"/>
              </a:rPr>
              <a:t> </a:t>
            </a:r>
            <a:r>
              <a:rPr sz="1200" dirty="0">
                <a:latin typeface="Calibri"/>
                <a:cs typeface="Calibri"/>
              </a:rPr>
              <a:t>Resources</a:t>
            </a:r>
            <a:r>
              <a:rPr sz="1200" spc="24" dirty="0">
                <a:latin typeface="Calibri"/>
                <a:cs typeface="Calibri"/>
              </a:rPr>
              <a:t> </a:t>
            </a:r>
            <a:r>
              <a:rPr sz="1200" dirty="0">
                <a:latin typeface="Calibri"/>
                <a:cs typeface="Calibri"/>
              </a:rPr>
              <a:t>Department</a:t>
            </a:r>
            <a:r>
              <a:rPr sz="1200" spc="31" dirty="0">
                <a:latin typeface="Calibri"/>
                <a:cs typeface="Calibri"/>
              </a:rPr>
              <a:t> </a:t>
            </a:r>
            <a:r>
              <a:rPr sz="1200" dirty="0">
                <a:latin typeface="Calibri"/>
                <a:cs typeface="Calibri"/>
              </a:rPr>
              <a:t>if</a:t>
            </a:r>
            <a:r>
              <a:rPr sz="1200" spc="4" dirty="0">
                <a:latin typeface="Calibri"/>
                <a:cs typeface="Calibri"/>
              </a:rPr>
              <a:t> </a:t>
            </a:r>
            <a:r>
              <a:rPr sz="1200" dirty="0">
                <a:latin typeface="Calibri"/>
                <a:cs typeface="Calibri"/>
              </a:rPr>
              <a:t>you</a:t>
            </a:r>
            <a:r>
              <a:rPr sz="1200" spc="17" dirty="0">
                <a:latin typeface="Calibri"/>
                <a:cs typeface="Calibri"/>
              </a:rPr>
              <a:t> </a:t>
            </a:r>
            <a:r>
              <a:rPr sz="1200" dirty="0">
                <a:latin typeface="Calibri"/>
                <a:cs typeface="Calibri"/>
              </a:rPr>
              <a:t>have</a:t>
            </a:r>
            <a:r>
              <a:rPr sz="1200" spc="24" dirty="0">
                <a:latin typeface="Calibri"/>
                <a:cs typeface="Calibri"/>
              </a:rPr>
              <a:t> </a:t>
            </a:r>
            <a:r>
              <a:rPr sz="1200" dirty="0">
                <a:latin typeface="Calibri"/>
                <a:cs typeface="Calibri"/>
              </a:rPr>
              <a:t>any</a:t>
            </a:r>
            <a:r>
              <a:rPr sz="1200" spc="4" dirty="0">
                <a:latin typeface="Calibri"/>
                <a:cs typeface="Calibri"/>
              </a:rPr>
              <a:t> </a:t>
            </a:r>
            <a:r>
              <a:rPr sz="1200" spc="-7" dirty="0">
                <a:latin typeface="Calibri"/>
                <a:cs typeface="Calibri"/>
              </a:rPr>
              <a:t>questions.</a:t>
            </a:r>
            <a:endParaRPr sz="1200" dirty="0">
              <a:latin typeface="Calibri"/>
              <a:ea typeface="Calibri"/>
              <a:cs typeface="Calibri"/>
            </a:endParaRPr>
          </a:p>
        </p:txBody>
      </p:sp>
      <p:sp>
        <p:nvSpPr>
          <p:cNvPr id="8" name="object 8"/>
          <p:cNvSpPr txBox="1"/>
          <p:nvPr/>
        </p:nvSpPr>
        <p:spPr>
          <a:xfrm>
            <a:off x="10924817" y="6457049"/>
            <a:ext cx="350260" cy="56438"/>
          </a:xfrm>
          <a:prstGeom prst="rect">
            <a:avLst/>
          </a:prstGeom>
        </p:spPr>
        <p:txBody>
          <a:bodyPr vert="horz" wrap="square" lIns="0" tIns="9092" rIns="0" bIns="0" rtlCol="0">
            <a:spAutoFit/>
          </a:bodyPr>
          <a:lstStyle/>
          <a:p>
            <a:pPr marL="8659">
              <a:spcBef>
                <a:spcPts val="72"/>
              </a:spcBef>
            </a:pPr>
            <a:r>
              <a:rPr sz="307" b="1" spc="-13" dirty="0">
                <a:latin typeface="Franklin Gothic Demi"/>
                <a:cs typeface="Franklin Gothic Demi"/>
              </a:rPr>
              <a:t>Cer</a:t>
            </a:r>
            <a:r>
              <a:rPr sz="307" b="1" spc="-44" dirty="0">
                <a:latin typeface="Franklin Gothic Demi"/>
                <a:cs typeface="Franklin Gothic Demi"/>
              </a:rPr>
              <a:t> </a:t>
            </a:r>
            <a:r>
              <a:rPr sz="307" b="1" spc="-7" dirty="0">
                <a:latin typeface="Franklin Gothic Demi"/>
                <a:cs typeface="Franklin Gothic Demi"/>
              </a:rPr>
              <a:t>tificate</a:t>
            </a:r>
            <a:r>
              <a:rPr sz="307" b="1" spc="-4" dirty="0">
                <a:latin typeface="Franklin Gothic Demi"/>
                <a:cs typeface="Franklin Gothic Demi"/>
              </a:rPr>
              <a:t> </a:t>
            </a:r>
            <a:r>
              <a:rPr sz="307" b="1" dirty="0">
                <a:latin typeface="Franklin Gothic Demi"/>
                <a:cs typeface="Franklin Gothic Demi"/>
              </a:rPr>
              <a:t>No.</a:t>
            </a:r>
            <a:r>
              <a:rPr sz="307" b="1" spc="13" dirty="0">
                <a:latin typeface="Franklin Gothic Demi"/>
                <a:cs typeface="Franklin Gothic Demi"/>
              </a:rPr>
              <a:t> </a:t>
            </a:r>
            <a:r>
              <a:rPr sz="307" b="1" spc="-13" dirty="0">
                <a:latin typeface="Franklin Gothic Demi"/>
                <a:cs typeface="Franklin Gothic Demi"/>
              </a:rPr>
              <a:t>4143</a:t>
            </a:r>
            <a:endParaRPr sz="307" dirty="0">
              <a:latin typeface="Franklin Gothic Demi"/>
              <a:cs typeface="Franklin Gothic Dem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1201750" y="5895866"/>
            <a:ext cx="378402" cy="359352"/>
            <a:chOff x="6118527" y="9260975"/>
            <a:chExt cx="554990" cy="527050"/>
          </a:xfrm>
        </p:grpSpPr>
        <p:pic>
          <p:nvPicPr>
            <p:cNvPr id="3" name="object 3"/>
            <p:cNvPicPr/>
            <p:nvPr/>
          </p:nvPicPr>
          <p:blipFill>
            <a:blip r:embed="rId3" cstate="print"/>
            <a:stretch>
              <a:fillRect/>
            </a:stretch>
          </p:blipFill>
          <p:spPr>
            <a:xfrm>
              <a:off x="6118527" y="9260975"/>
              <a:ext cx="554586" cy="526761"/>
            </a:xfrm>
            <a:prstGeom prst="rect">
              <a:avLst/>
            </a:prstGeom>
          </p:spPr>
        </p:pic>
        <p:sp>
          <p:nvSpPr>
            <p:cNvPr id="4" name="object 4"/>
            <p:cNvSpPr/>
            <p:nvPr/>
          </p:nvSpPr>
          <p:spPr>
            <a:xfrm>
              <a:off x="6359524" y="9783292"/>
              <a:ext cx="4445" cy="0"/>
            </a:xfrm>
            <a:custGeom>
              <a:avLst/>
              <a:gdLst/>
              <a:ahLst/>
              <a:cxnLst/>
              <a:rect l="l" t="t" r="r" b="b"/>
              <a:pathLst>
                <a:path w="4445">
                  <a:moveTo>
                    <a:pt x="0" y="0"/>
                  </a:moveTo>
                  <a:lnTo>
                    <a:pt x="4445" y="0"/>
                  </a:lnTo>
                </a:path>
              </a:pathLst>
            </a:custGeom>
            <a:ln w="4572">
              <a:solidFill>
                <a:srgbClr val="535353"/>
              </a:solidFill>
            </a:ln>
          </p:spPr>
          <p:txBody>
            <a:bodyPr wrap="square" lIns="0" tIns="0" rIns="0" bIns="0" rtlCol="0"/>
            <a:lstStyle/>
            <a:p>
              <a:endParaRPr sz="1227"/>
            </a:p>
          </p:txBody>
        </p:sp>
      </p:grpSp>
      <p:sp>
        <p:nvSpPr>
          <p:cNvPr id="5" name="object 5"/>
          <p:cNvSpPr txBox="1"/>
          <p:nvPr/>
        </p:nvSpPr>
        <p:spPr>
          <a:xfrm>
            <a:off x="2274505" y="135135"/>
            <a:ext cx="7866329" cy="6385693"/>
          </a:xfrm>
          <a:prstGeom prst="rect">
            <a:avLst/>
          </a:prstGeom>
        </p:spPr>
        <p:txBody>
          <a:bodyPr vert="horz" wrap="square" lIns="0" tIns="8226" rIns="0" bIns="0" rtlCol="0" anchor="t">
            <a:spAutoFit/>
          </a:bodyPr>
          <a:lstStyle/>
          <a:p>
            <a:pPr>
              <a:lnSpc>
                <a:spcPct val="100000"/>
              </a:lnSpc>
            </a:pPr>
            <a:endParaRPr sz="800" dirty="0">
              <a:latin typeface="Calibri"/>
              <a:cs typeface="Calibri"/>
            </a:endParaRPr>
          </a:p>
          <a:p>
            <a:pPr marL="229026" algn="ctr">
              <a:spcBef>
                <a:spcPts val="491"/>
              </a:spcBef>
            </a:pPr>
            <a:r>
              <a:rPr sz="1600" b="1" dirty="0">
                <a:latin typeface="Calibri"/>
                <a:cs typeface="Calibri"/>
              </a:rPr>
              <a:t>“DERECHOS</a:t>
            </a:r>
            <a:r>
              <a:rPr sz="1600" b="1" spc="-13" dirty="0">
                <a:latin typeface="Calibri"/>
                <a:cs typeface="Calibri"/>
              </a:rPr>
              <a:t> </a:t>
            </a:r>
            <a:r>
              <a:rPr sz="1600" b="1" dirty="0">
                <a:latin typeface="Calibri"/>
                <a:cs typeface="Calibri"/>
              </a:rPr>
              <a:t>DE</a:t>
            </a:r>
            <a:r>
              <a:rPr sz="1600" b="1" spc="-7" dirty="0">
                <a:latin typeface="Calibri"/>
                <a:cs typeface="Calibri"/>
              </a:rPr>
              <a:t> CONOCIMIENTO</a:t>
            </a:r>
            <a:r>
              <a:rPr sz="1600" b="1" spc="-11" dirty="0">
                <a:latin typeface="Calibri"/>
                <a:cs typeface="Calibri"/>
              </a:rPr>
              <a:t> </a:t>
            </a:r>
            <a:r>
              <a:rPr sz="1600" b="1" dirty="0">
                <a:latin typeface="Calibri"/>
                <a:cs typeface="Calibri"/>
              </a:rPr>
              <a:t>DE</a:t>
            </a:r>
            <a:r>
              <a:rPr sz="1600" b="1" spc="-7" dirty="0">
                <a:latin typeface="Calibri"/>
                <a:cs typeface="Calibri"/>
              </a:rPr>
              <a:t> PADRES”</a:t>
            </a:r>
            <a:endParaRPr sz="1600" dirty="0">
              <a:latin typeface="Calibri"/>
              <a:cs typeface="Calibri"/>
            </a:endParaRPr>
          </a:p>
          <a:p>
            <a:pPr>
              <a:lnSpc>
                <a:spcPct val="100000"/>
              </a:lnSpc>
            </a:pPr>
            <a:endParaRPr sz="1600" dirty="0">
              <a:latin typeface="Calibri"/>
              <a:cs typeface="Calibri"/>
            </a:endParaRPr>
          </a:p>
          <a:p>
            <a:pPr marL="8255" marR="636270">
              <a:lnSpc>
                <a:spcPct val="101699"/>
              </a:lnSpc>
              <a:spcBef>
                <a:spcPts val="699"/>
              </a:spcBef>
            </a:pPr>
            <a:r>
              <a:rPr sz="1200" dirty="0">
                <a:latin typeface="Calibri"/>
                <a:cs typeface="Calibri"/>
              </a:rPr>
              <a:t>El</a:t>
            </a:r>
            <a:r>
              <a:rPr sz="1200" spc="-20" dirty="0">
                <a:latin typeface="Calibri"/>
                <a:cs typeface="Calibri"/>
              </a:rPr>
              <a:t> </a:t>
            </a:r>
            <a:r>
              <a:rPr sz="1200" dirty="0">
                <a:latin typeface="Calibri"/>
                <a:cs typeface="Calibri"/>
              </a:rPr>
              <a:t>Distrito</a:t>
            </a:r>
            <a:r>
              <a:rPr sz="1200" spc="-11" dirty="0">
                <a:latin typeface="Calibri"/>
                <a:cs typeface="Calibri"/>
              </a:rPr>
              <a:t> </a:t>
            </a:r>
            <a:r>
              <a:rPr sz="1200" dirty="0">
                <a:latin typeface="Calibri"/>
                <a:cs typeface="Calibri"/>
              </a:rPr>
              <a:t>Escolar</a:t>
            </a:r>
            <a:r>
              <a:rPr sz="1200" spc="-11" dirty="0">
                <a:latin typeface="Calibri"/>
                <a:cs typeface="Calibri"/>
              </a:rPr>
              <a:t> </a:t>
            </a:r>
            <a:r>
              <a:rPr sz="1200" dirty="0">
                <a:latin typeface="Calibri"/>
                <a:cs typeface="Calibri"/>
              </a:rPr>
              <a:t>del</a:t>
            </a:r>
            <a:r>
              <a:rPr sz="1200" spc="-11" dirty="0">
                <a:latin typeface="Calibri"/>
                <a:cs typeface="Calibri"/>
              </a:rPr>
              <a:t> </a:t>
            </a:r>
            <a:r>
              <a:rPr sz="1200" dirty="0">
                <a:latin typeface="Calibri"/>
                <a:cs typeface="Calibri"/>
              </a:rPr>
              <a:t>Condado</a:t>
            </a:r>
            <a:r>
              <a:rPr sz="1200" spc="-11" dirty="0">
                <a:latin typeface="Calibri"/>
                <a:cs typeface="Calibri"/>
              </a:rPr>
              <a:t> </a:t>
            </a:r>
            <a:r>
              <a:rPr sz="1200" dirty="0">
                <a:latin typeface="Calibri"/>
                <a:cs typeface="Calibri"/>
              </a:rPr>
              <a:t>de</a:t>
            </a:r>
            <a:r>
              <a:rPr sz="1200" spc="-11" dirty="0">
                <a:latin typeface="Calibri"/>
                <a:cs typeface="Calibri"/>
              </a:rPr>
              <a:t> </a:t>
            </a:r>
            <a:r>
              <a:rPr sz="1200" dirty="0">
                <a:latin typeface="Calibri"/>
                <a:cs typeface="Calibri"/>
              </a:rPr>
              <a:t>Washoe</a:t>
            </a:r>
            <a:r>
              <a:rPr sz="1200" spc="-17" dirty="0">
                <a:latin typeface="Calibri"/>
                <a:cs typeface="Calibri"/>
              </a:rPr>
              <a:t> </a:t>
            </a:r>
            <a:r>
              <a:rPr sz="1200" dirty="0">
                <a:latin typeface="Calibri"/>
                <a:cs typeface="Calibri"/>
              </a:rPr>
              <a:t>está</a:t>
            </a:r>
            <a:r>
              <a:rPr sz="1200" spc="-24" dirty="0">
                <a:latin typeface="Calibri"/>
                <a:cs typeface="Calibri"/>
              </a:rPr>
              <a:t> </a:t>
            </a:r>
            <a:r>
              <a:rPr sz="1200" dirty="0">
                <a:latin typeface="Calibri"/>
                <a:cs typeface="Calibri"/>
              </a:rPr>
              <a:t>comprometido</a:t>
            </a:r>
            <a:r>
              <a:rPr sz="1200" spc="-11" dirty="0">
                <a:latin typeface="Calibri"/>
                <a:cs typeface="Calibri"/>
              </a:rPr>
              <a:t> </a:t>
            </a:r>
            <a:r>
              <a:rPr sz="1200" dirty="0">
                <a:latin typeface="Calibri"/>
                <a:cs typeface="Calibri"/>
              </a:rPr>
              <a:t>a</a:t>
            </a:r>
            <a:r>
              <a:rPr sz="1200" spc="-17" dirty="0">
                <a:latin typeface="Calibri"/>
                <a:cs typeface="Calibri"/>
              </a:rPr>
              <a:t> </a:t>
            </a:r>
            <a:r>
              <a:rPr sz="1200" dirty="0">
                <a:latin typeface="Calibri"/>
                <a:cs typeface="Calibri"/>
              </a:rPr>
              <a:t>seguir</a:t>
            </a:r>
            <a:r>
              <a:rPr sz="1200" spc="-11" dirty="0">
                <a:latin typeface="Calibri"/>
                <a:cs typeface="Calibri"/>
              </a:rPr>
              <a:t> </a:t>
            </a:r>
            <a:r>
              <a:rPr sz="1200" dirty="0">
                <a:latin typeface="Calibri"/>
                <a:cs typeface="Calibri"/>
              </a:rPr>
              <a:t>las</a:t>
            </a:r>
            <a:r>
              <a:rPr sz="1200" spc="-11" dirty="0">
                <a:latin typeface="Calibri"/>
                <a:cs typeface="Calibri"/>
              </a:rPr>
              <a:t> </a:t>
            </a:r>
            <a:r>
              <a:rPr sz="1200" dirty="0">
                <a:latin typeface="Calibri"/>
                <a:cs typeface="Calibri"/>
              </a:rPr>
              <a:t>pautas</a:t>
            </a:r>
            <a:r>
              <a:rPr sz="1200" spc="-7" dirty="0">
                <a:latin typeface="Calibri"/>
                <a:cs typeface="Calibri"/>
              </a:rPr>
              <a:t> establecidas </a:t>
            </a:r>
            <a:r>
              <a:rPr sz="1200" dirty="0">
                <a:latin typeface="Calibri"/>
                <a:cs typeface="Calibri"/>
              </a:rPr>
              <a:t>De</a:t>
            </a:r>
            <a:r>
              <a:rPr sz="1200" spc="-13" dirty="0">
                <a:latin typeface="Calibri"/>
                <a:cs typeface="Calibri"/>
              </a:rPr>
              <a:t> </a:t>
            </a:r>
            <a:r>
              <a:rPr sz="1200" dirty="0">
                <a:latin typeface="Calibri"/>
                <a:cs typeface="Calibri"/>
              </a:rPr>
              <a:t>la</a:t>
            </a:r>
            <a:r>
              <a:rPr sz="1200" spc="-7" dirty="0">
                <a:latin typeface="Calibri"/>
                <a:cs typeface="Calibri"/>
              </a:rPr>
              <a:t> </a:t>
            </a:r>
            <a:r>
              <a:rPr sz="1200" dirty="0">
                <a:latin typeface="Calibri"/>
                <a:cs typeface="Calibri"/>
              </a:rPr>
              <a:t>Ley</a:t>
            </a:r>
            <a:r>
              <a:rPr sz="1200" spc="-7" dirty="0">
                <a:latin typeface="Calibri"/>
                <a:cs typeface="Calibri"/>
              </a:rPr>
              <a:t> </a:t>
            </a:r>
            <a:r>
              <a:rPr sz="1200" dirty="0">
                <a:latin typeface="Calibri"/>
                <a:cs typeface="Calibri"/>
              </a:rPr>
              <a:t>Cada</a:t>
            </a:r>
            <a:r>
              <a:rPr sz="1200" spc="-7" dirty="0">
                <a:latin typeface="Calibri"/>
                <a:cs typeface="Calibri"/>
              </a:rPr>
              <a:t> </a:t>
            </a:r>
            <a:r>
              <a:rPr sz="1200" dirty="0">
                <a:latin typeface="Calibri"/>
                <a:cs typeface="Calibri"/>
              </a:rPr>
              <a:t>Estudiante</a:t>
            </a:r>
            <a:r>
              <a:rPr sz="1200" spc="-4" dirty="0">
                <a:latin typeface="Calibri"/>
                <a:cs typeface="Calibri"/>
              </a:rPr>
              <a:t> </a:t>
            </a:r>
            <a:r>
              <a:rPr sz="1200" dirty="0">
                <a:latin typeface="Calibri"/>
                <a:cs typeface="Calibri"/>
              </a:rPr>
              <a:t>Triunfa,</a:t>
            </a:r>
            <a:r>
              <a:rPr sz="1200" spc="-7" dirty="0">
                <a:latin typeface="Calibri"/>
                <a:cs typeface="Calibri"/>
              </a:rPr>
              <a:t> </a:t>
            </a:r>
            <a:r>
              <a:rPr sz="1200" dirty="0">
                <a:latin typeface="Calibri"/>
                <a:cs typeface="Calibri"/>
              </a:rPr>
              <a:t>la</a:t>
            </a:r>
            <a:r>
              <a:rPr sz="1200" spc="-7" dirty="0">
                <a:latin typeface="Calibri"/>
                <a:cs typeface="Calibri"/>
              </a:rPr>
              <a:t> </a:t>
            </a:r>
            <a:r>
              <a:rPr sz="1200" dirty="0">
                <a:latin typeface="Calibri"/>
                <a:cs typeface="Calibri"/>
              </a:rPr>
              <a:t>cual</a:t>
            </a:r>
            <a:r>
              <a:rPr sz="1200" spc="-11" dirty="0">
                <a:latin typeface="Calibri"/>
                <a:cs typeface="Calibri"/>
              </a:rPr>
              <a:t> </a:t>
            </a:r>
            <a:r>
              <a:rPr sz="1200" dirty="0">
                <a:latin typeface="Calibri"/>
                <a:cs typeface="Calibri"/>
              </a:rPr>
              <a:t>está</a:t>
            </a:r>
            <a:r>
              <a:rPr sz="1200" spc="-17" dirty="0">
                <a:latin typeface="Calibri"/>
                <a:cs typeface="Calibri"/>
              </a:rPr>
              <a:t> </a:t>
            </a:r>
            <a:r>
              <a:rPr sz="1200" dirty="0">
                <a:latin typeface="Calibri"/>
                <a:cs typeface="Calibri"/>
              </a:rPr>
              <a:t>vigente durante</a:t>
            </a:r>
            <a:r>
              <a:rPr sz="1200" spc="-7" dirty="0">
                <a:latin typeface="Calibri"/>
                <a:cs typeface="Calibri"/>
              </a:rPr>
              <a:t> </a:t>
            </a:r>
            <a:r>
              <a:rPr sz="1200" dirty="0">
                <a:latin typeface="Calibri"/>
                <a:cs typeface="Calibri"/>
              </a:rPr>
              <a:t>el</a:t>
            </a:r>
            <a:r>
              <a:rPr sz="1200" spc="-11" dirty="0">
                <a:latin typeface="Calibri"/>
                <a:cs typeface="Calibri"/>
              </a:rPr>
              <a:t> </a:t>
            </a:r>
            <a:r>
              <a:rPr sz="1200" dirty="0">
                <a:latin typeface="Calibri"/>
                <a:cs typeface="Calibri"/>
              </a:rPr>
              <a:t>año</a:t>
            </a:r>
            <a:r>
              <a:rPr sz="1200" spc="-4" dirty="0">
                <a:latin typeface="Calibri"/>
                <a:cs typeface="Calibri"/>
              </a:rPr>
              <a:t> </a:t>
            </a:r>
            <a:r>
              <a:rPr sz="1200" dirty="0">
                <a:latin typeface="Calibri"/>
                <a:cs typeface="Calibri"/>
              </a:rPr>
              <a:t>escolar</a:t>
            </a:r>
            <a:r>
              <a:rPr sz="1200" spc="-7" dirty="0">
                <a:latin typeface="Calibri"/>
                <a:cs typeface="Calibri"/>
              </a:rPr>
              <a:t> </a:t>
            </a:r>
            <a:r>
              <a:rPr lang="en-US" sz="1200" spc="-7">
                <a:latin typeface="Calibri"/>
                <a:cs typeface="Calibri"/>
              </a:rPr>
              <a:t>2024-2025</a:t>
            </a:r>
            <a:r>
              <a:rPr sz="1200" spc="-7" dirty="0">
                <a:latin typeface="Calibri"/>
                <a:cs typeface="Calibri"/>
              </a:rPr>
              <a:t>.</a:t>
            </a:r>
            <a:endParaRPr sz="1200" dirty="0">
              <a:latin typeface="Calibri"/>
              <a:ea typeface="Calibri"/>
              <a:cs typeface="Calibri"/>
            </a:endParaRPr>
          </a:p>
          <a:p>
            <a:pPr>
              <a:spcBef>
                <a:spcPts val="17"/>
              </a:spcBef>
            </a:pPr>
            <a:endParaRPr sz="1200" dirty="0">
              <a:latin typeface="Calibri"/>
              <a:cs typeface="Calibri"/>
            </a:endParaRPr>
          </a:p>
          <a:p>
            <a:pPr marR="3531062" algn="r"/>
            <a:r>
              <a:rPr sz="1200" dirty="0">
                <a:latin typeface="Calibri"/>
                <a:cs typeface="Calibri"/>
              </a:rPr>
              <a:t>Usted</a:t>
            </a:r>
            <a:r>
              <a:rPr sz="1200" spc="-13" dirty="0">
                <a:latin typeface="Calibri"/>
                <a:cs typeface="Calibri"/>
              </a:rPr>
              <a:t> </a:t>
            </a:r>
            <a:r>
              <a:rPr sz="1200" dirty="0">
                <a:latin typeface="Calibri"/>
                <a:cs typeface="Calibri"/>
              </a:rPr>
              <a:t>tiene</a:t>
            </a:r>
            <a:r>
              <a:rPr sz="1200" spc="-11" dirty="0">
                <a:latin typeface="Calibri"/>
                <a:cs typeface="Calibri"/>
              </a:rPr>
              <a:t> </a:t>
            </a:r>
            <a:r>
              <a:rPr sz="1200" dirty="0">
                <a:latin typeface="Calibri"/>
                <a:cs typeface="Calibri"/>
              </a:rPr>
              <a:t>derecho</a:t>
            </a:r>
            <a:r>
              <a:rPr sz="1200" spc="-11" dirty="0">
                <a:latin typeface="Calibri"/>
                <a:cs typeface="Calibri"/>
              </a:rPr>
              <a:t> </a:t>
            </a:r>
            <a:r>
              <a:rPr sz="1200" spc="-17" dirty="0">
                <a:latin typeface="Calibri"/>
                <a:cs typeface="Calibri"/>
              </a:rPr>
              <a:t>a:</a:t>
            </a:r>
            <a:endParaRPr sz="1200" dirty="0">
              <a:latin typeface="Calibri"/>
              <a:cs typeface="Calibri"/>
            </a:endParaRPr>
          </a:p>
          <a:p>
            <a:pPr>
              <a:spcBef>
                <a:spcPts val="17"/>
              </a:spcBef>
            </a:pPr>
            <a:endParaRPr sz="1200" dirty="0">
              <a:latin typeface="Calibri"/>
              <a:cs typeface="Calibri"/>
            </a:endParaRPr>
          </a:p>
          <a:p>
            <a:pPr marL="320376" indent="-156291">
              <a:buChar char="•"/>
              <a:tabLst>
                <a:tab pos="320376" algn="l"/>
                <a:tab pos="320808" algn="l"/>
              </a:tabLst>
            </a:pPr>
            <a:r>
              <a:rPr sz="1200" dirty="0">
                <a:latin typeface="Calibri"/>
                <a:cs typeface="Calibri"/>
              </a:rPr>
              <a:t>Conocer</a:t>
            </a:r>
            <a:r>
              <a:rPr sz="1200" spc="-13" dirty="0">
                <a:latin typeface="Calibri"/>
                <a:cs typeface="Calibri"/>
              </a:rPr>
              <a:t> </a:t>
            </a:r>
            <a:r>
              <a:rPr sz="1200" dirty="0">
                <a:latin typeface="Calibri"/>
                <a:cs typeface="Calibri"/>
              </a:rPr>
              <a:t>el</a:t>
            </a:r>
            <a:r>
              <a:rPr sz="1200" spc="-13" dirty="0">
                <a:latin typeface="Calibri"/>
                <a:cs typeface="Calibri"/>
              </a:rPr>
              <a:t> </a:t>
            </a:r>
            <a:r>
              <a:rPr sz="1200" dirty="0">
                <a:latin typeface="Calibri"/>
                <a:cs typeface="Calibri"/>
              </a:rPr>
              <a:t>nivel</a:t>
            </a:r>
            <a:r>
              <a:rPr sz="1200" spc="-11" dirty="0">
                <a:latin typeface="Calibri"/>
                <a:cs typeface="Calibri"/>
              </a:rPr>
              <a:t> </a:t>
            </a:r>
            <a:r>
              <a:rPr sz="1200" dirty="0">
                <a:latin typeface="Calibri"/>
                <a:cs typeface="Calibri"/>
              </a:rPr>
              <a:t>de</a:t>
            </a:r>
            <a:r>
              <a:rPr sz="1200" spc="-4" dirty="0">
                <a:latin typeface="Calibri"/>
                <a:cs typeface="Calibri"/>
              </a:rPr>
              <a:t> </a:t>
            </a:r>
            <a:r>
              <a:rPr sz="1200" dirty="0">
                <a:latin typeface="Calibri"/>
                <a:cs typeface="Calibri"/>
              </a:rPr>
              <a:t>logro</a:t>
            </a:r>
            <a:r>
              <a:rPr sz="1200" spc="-13" dirty="0">
                <a:latin typeface="Calibri"/>
                <a:cs typeface="Calibri"/>
              </a:rPr>
              <a:t> </a:t>
            </a:r>
            <a:r>
              <a:rPr sz="1200" dirty="0">
                <a:latin typeface="Calibri"/>
                <a:cs typeface="Calibri"/>
              </a:rPr>
              <a:t>de</a:t>
            </a:r>
            <a:r>
              <a:rPr sz="1200" spc="-4" dirty="0">
                <a:latin typeface="Calibri"/>
                <a:cs typeface="Calibri"/>
              </a:rPr>
              <a:t> </a:t>
            </a:r>
            <a:r>
              <a:rPr sz="1200" dirty="0">
                <a:latin typeface="Calibri"/>
                <a:cs typeface="Calibri"/>
              </a:rPr>
              <a:t>su</a:t>
            </a:r>
            <a:r>
              <a:rPr sz="1200" spc="-13" dirty="0">
                <a:latin typeface="Calibri"/>
                <a:cs typeface="Calibri"/>
              </a:rPr>
              <a:t> </a:t>
            </a:r>
            <a:r>
              <a:rPr sz="1200" dirty="0">
                <a:latin typeface="Calibri"/>
                <a:cs typeface="Calibri"/>
              </a:rPr>
              <a:t>hijo</a:t>
            </a:r>
            <a:r>
              <a:rPr sz="1200" spc="-11" dirty="0">
                <a:latin typeface="Calibri"/>
                <a:cs typeface="Calibri"/>
              </a:rPr>
              <a:t> </a:t>
            </a:r>
            <a:r>
              <a:rPr sz="1200" dirty="0">
                <a:latin typeface="Calibri"/>
                <a:cs typeface="Calibri"/>
              </a:rPr>
              <a:t>en</a:t>
            </a:r>
            <a:r>
              <a:rPr sz="1200" spc="-11" dirty="0">
                <a:latin typeface="Calibri"/>
                <a:cs typeface="Calibri"/>
              </a:rPr>
              <a:t> </a:t>
            </a:r>
            <a:r>
              <a:rPr sz="1200" dirty="0">
                <a:latin typeface="Calibri"/>
                <a:cs typeface="Calibri"/>
              </a:rPr>
              <a:t>cada una</a:t>
            </a:r>
            <a:r>
              <a:rPr sz="1200" spc="-11" dirty="0">
                <a:latin typeface="Calibri"/>
                <a:cs typeface="Calibri"/>
              </a:rPr>
              <a:t> </a:t>
            </a:r>
            <a:r>
              <a:rPr sz="1200" dirty="0">
                <a:latin typeface="Calibri"/>
                <a:cs typeface="Calibri"/>
              </a:rPr>
              <a:t>de</a:t>
            </a:r>
            <a:r>
              <a:rPr sz="1200" spc="-11" dirty="0">
                <a:latin typeface="Calibri"/>
                <a:cs typeface="Calibri"/>
              </a:rPr>
              <a:t> </a:t>
            </a:r>
            <a:r>
              <a:rPr sz="1200" dirty="0">
                <a:latin typeface="Calibri"/>
                <a:cs typeface="Calibri"/>
              </a:rPr>
              <a:t>las</a:t>
            </a:r>
            <a:r>
              <a:rPr sz="1200" spc="-7" dirty="0">
                <a:latin typeface="Calibri"/>
                <a:cs typeface="Calibri"/>
              </a:rPr>
              <a:t> </a:t>
            </a:r>
            <a:r>
              <a:rPr sz="1200" dirty="0">
                <a:latin typeface="Calibri"/>
                <a:cs typeface="Calibri"/>
              </a:rPr>
              <a:t>evaluaciones</a:t>
            </a:r>
            <a:r>
              <a:rPr sz="1200" spc="-11" dirty="0">
                <a:latin typeface="Calibri"/>
                <a:cs typeface="Calibri"/>
              </a:rPr>
              <a:t> </a:t>
            </a:r>
            <a:r>
              <a:rPr sz="1200" dirty="0">
                <a:latin typeface="Calibri"/>
                <a:cs typeface="Calibri"/>
              </a:rPr>
              <a:t>del</a:t>
            </a:r>
            <a:r>
              <a:rPr sz="1200" spc="-11" dirty="0">
                <a:latin typeface="Calibri"/>
                <a:cs typeface="Calibri"/>
              </a:rPr>
              <a:t> </a:t>
            </a:r>
            <a:r>
              <a:rPr sz="1200" dirty="0">
                <a:latin typeface="Calibri"/>
                <a:cs typeface="Calibri"/>
              </a:rPr>
              <a:t>estado</a:t>
            </a:r>
            <a:r>
              <a:rPr sz="1200" spc="-4" dirty="0">
                <a:latin typeface="Calibri"/>
                <a:cs typeface="Calibri"/>
              </a:rPr>
              <a:t> </a:t>
            </a:r>
            <a:r>
              <a:rPr sz="1200" spc="-7" dirty="0">
                <a:latin typeface="Calibri"/>
                <a:cs typeface="Calibri"/>
              </a:rPr>
              <a:t>académico.</a:t>
            </a:r>
            <a:endParaRPr sz="1200" dirty="0">
              <a:latin typeface="Calibri"/>
              <a:cs typeface="Calibri"/>
            </a:endParaRPr>
          </a:p>
          <a:p>
            <a:pPr>
              <a:lnSpc>
                <a:spcPct val="100000"/>
              </a:lnSpc>
              <a:buFont typeface="Calibri"/>
              <a:buChar char="•"/>
            </a:pPr>
            <a:endParaRPr sz="1200" dirty="0">
              <a:latin typeface="Calibri"/>
              <a:cs typeface="Calibri"/>
            </a:endParaRPr>
          </a:p>
          <a:p>
            <a:pPr marL="320376" marR="3463" indent="-156291">
              <a:lnSpc>
                <a:spcPct val="101699"/>
              </a:lnSpc>
              <a:buChar char="•"/>
              <a:tabLst>
                <a:tab pos="320376" algn="l"/>
                <a:tab pos="320808" algn="l"/>
              </a:tabLst>
            </a:pPr>
            <a:r>
              <a:rPr sz="1200" dirty="0">
                <a:latin typeface="Calibri"/>
                <a:cs typeface="Calibri"/>
              </a:rPr>
              <a:t>Solicitar</a:t>
            </a:r>
            <a:r>
              <a:rPr sz="1200" spc="-24" dirty="0">
                <a:latin typeface="Calibri"/>
                <a:cs typeface="Calibri"/>
              </a:rPr>
              <a:t> </a:t>
            </a:r>
            <a:r>
              <a:rPr sz="1200" dirty="0">
                <a:latin typeface="Calibri"/>
                <a:cs typeface="Calibri"/>
              </a:rPr>
              <a:t>información</a:t>
            </a:r>
            <a:r>
              <a:rPr sz="1200" spc="-13" dirty="0">
                <a:latin typeface="Calibri"/>
                <a:cs typeface="Calibri"/>
              </a:rPr>
              <a:t> </a:t>
            </a:r>
            <a:r>
              <a:rPr sz="1200" dirty="0">
                <a:latin typeface="Calibri"/>
                <a:cs typeface="Calibri"/>
              </a:rPr>
              <a:t>sobre</a:t>
            </a:r>
            <a:r>
              <a:rPr sz="1200" spc="-7" dirty="0">
                <a:latin typeface="Calibri"/>
                <a:cs typeface="Calibri"/>
              </a:rPr>
              <a:t> </a:t>
            </a:r>
            <a:r>
              <a:rPr sz="1200" dirty="0">
                <a:latin typeface="Calibri"/>
                <a:cs typeface="Calibri"/>
              </a:rPr>
              <a:t>las</a:t>
            </a:r>
            <a:r>
              <a:rPr sz="1200" spc="-17" dirty="0">
                <a:latin typeface="Calibri"/>
                <a:cs typeface="Calibri"/>
              </a:rPr>
              <a:t> </a:t>
            </a:r>
            <a:r>
              <a:rPr sz="1200" dirty="0">
                <a:latin typeface="Calibri"/>
                <a:cs typeface="Calibri"/>
              </a:rPr>
              <a:t>calificaciones</a:t>
            </a:r>
            <a:r>
              <a:rPr sz="1200" spc="-7" dirty="0">
                <a:latin typeface="Calibri"/>
                <a:cs typeface="Calibri"/>
              </a:rPr>
              <a:t> </a:t>
            </a:r>
            <a:r>
              <a:rPr sz="1200" dirty="0">
                <a:latin typeface="Calibri"/>
                <a:cs typeface="Calibri"/>
              </a:rPr>
              <a:t>profesionales</a:t>
            </a:r>
            <a:r>
              <a:rPr sz="1200" spc="-7" dirty="0">
                <a:latin typeface="Calibri"/>
                <a:cs typeface="Calibri"/>
              </a:rPr>
              <a:t> </a:t>
            </a:r>
            <a:r>
              <a:rPr sz="1200" dirty="0">
                <a:latin typeface="Calibri"/>
                <a:cs typeface="Calibri"/>
              </a:rPr>
              <a:t>de</a:t>
            </a:r>
            <a:r>
              <a:rPr sz="1200" spc="-17" dirty="0">
                <a:latin typeface="Calibri"/>
                <a:cs typeface="Calibri"/>
              </a:rPr>
              <a:t> </a:t>
            </a:r>
            <a:r>
              <a:rPr sz="1200" dirty="0">
                <a:latin typeface="Calibri"/>
                <a:cs typeface="Calibri"/>
              </a:rPr>
              <a:t>los</a:t>
            </a:r>
            <a:r>
              <a:rPr sz="1200" spc="-11" dirty="0">
                <a:latin typeface="Calibri"/>
                <a:cs typeface="Calibri"/>
              </a:rPr>
              <a:t> </a:t>
            </a:r>
            <a:r>
              <a:rPr sz="1200" dirty="0">
                <a:latin typeface="Calibri"/>
                <a:cs typeface="Calibri"/>
              </a:rPr>
              <a:t>maestros</a:t>
            </a:r>
            <a:r>
              <a:rPr sz="1200" spc="-7" dirty="0">
                <a:latin typeface="Calibri"/>
                <a:cs typeface="Calibri"/>
              </a:rPr>
              <a:t> </a:t>
            </a:r>
            <a:r>
              <a:rPr sz="1200" dirty="0">
                <a:latin typeface="Calibri"/>
                <a:cs typeface="Calibri"/>
              </a:rPr>
              <a:t>de</a:t>
            </a:r>
            <a:r>
              <a:rPr sz="1200" spc="-17" dirty="0">
                <a:latin typeface="Calibri"/>
                <a:cs typeface="Calibri"/>
              </a:rPr>
              <a:t> </a:t>
            </a:r>
            <a:r>
              <a:rPr sz="1200" dirty="0">
                <a:latin typeface="Calibri"/>
                <a:cs typeface="Calibri"/>
              </a:rPr>
              <a:t>su</a:t>
            </a:r>
            <a:r>
              <a:rPr sz="1200" spc="-17" dirty="0">
                <a:latin typeface="Calibri"/>
                <a:cs typeface="Calibri"/>
              </a:rPr>
              <a:t> </a:t>
            </a:r>
            <a:r>
              <a:rPr sz="1200" dirty="0">
                <a:latin typeface="Calibri"/>
                <a:cs typeface="Calibri"/>
              </a:rPr>
              <a:t>hijo</a:t>
            </a:r>
            <a:r>
              <a:rPr sz="1200" spc="-13" dirty="0">
                <a:latin typeface="Calibri"/>
                <a:cs typeface="Calibri"/>
              </a:rPr>
              <a:t> </a:t>
            </a:r>
            <a:r>
              <a:rPr sz="1200" dirty="0">
                <a:latin typeface="Calibri"/>
                <a:cs typeface="Calibri"/>
              </a:rPr>
              <a:t>en</a:t>
            </a:r>
            <a:r>
              <a:rPr sz="1200" spc="-11" dirty="0">
                <a:latin typeface="Calibri"/>
                <a:cs typeface="Calibri"/>
              </a:rPr>
              <a:t> </a:t>
            </a:r>
            <a:r>
              <a:rPr sz="1200" dirty="0">
                <a:latin typeface="Calibri"/>
                <a:cs typeface="Calibri"/>
              </a:rPr>
              <a:t>el</a:t>
            </a:r>
            <a:r>
              <a:rPr sz="1200" spc="-17" dirty="0">
                <a:latin typeface="Calibri"/>
                <a:cs typeface="Calibri"/>
              </a:rPr>
              <a:t> </a:t>
            </a:r>
            <a:r>
              <a:rPr sz="1200" dirty="0">
                <a:latin typeface="Calibri"/>
                <a:cs typeface="Calibri"/>
              </a:rPr>
              <a:t>salón</a:t>
            </a:r>
            <a:r>
              <a:rPr sz="1200" spc="-13" dirty="0">
                <a:latin typeface="Calibri"/>
                <a:cs typeface="Calibri"/>
              </a:rPr>
              <a:t> </a:t>
            </a:r>
            <a:r>
              <a:rPr sz="1200" spc="-17" dirty="0">
                <a:latin typeface="Calibri"/>
                <a:cs typeface="Calibri"/>
              </a:rPr>
              <a:t>de </a:t>
            </a:r>
            <a:r>
              <a:rPr sz="1200" dirty="0">
                <a:latin typeface="Calibri"/>
                <a:cs typeface="Calibri"/>
              </a:rPr>
              <a:t>clases,</a:t>
            </a:r>
            <a:r>
              <a:rPr sz="1200" spc="-20" dirty="0">
                <a:latin typeface="Calibri"/>
                <a:cs typeface="Calibri"/>
              </a:rPr>
              <a:t> </a:t>
            </a:r>
            <a:r>
              <a:rPr sz="1200" dirty="0">
                <a:latin typeface="Calibri"/>
                <a:cs typeface="Calibri"/>
              </a:rPr>
              <a:t>las</a:t>
            </a:r>
            <a:r>
              <a:rPr sz="1200" spc="-13" dirty="0">
                <a:latin typeface="Calibri"/>
                <a:cs typeface="Calibri"/>
              </a:rPr>
              <a:t> </a:t>
            </a:r>
            <a:r>
              <a:rPr sz="1200" dirty="0">
                <a:latin typeface="Calibri"/>
                <a:cs typeface="Calibri"/>
              </a:rPr>
              <a:t>cuales</a:t>
            </a:r>
            <a:r>
              <a:rPr sz="1200" spc="-11" dirty="0">
                <a:latin typeface="Calibri"/>
                <a:cs typeface="Calibri"/>
              </a:rPr>
              <a:t> </a:t>
            </a:r>
            <a:r>
              <a:rPr sz="1200" dirty="0">
                <a:latin typeface="Calibri"/>
                <a:cs typeface="Calibri"/>
              </a:rPr>
              <a:t>deben</a:t>
            </a:r>
            <a:r>
              <a:rPr sz="1200" spc="-13" dirty="0">
                <a:latin typeface="Calibri"/>
                <a:cs typeface="Calibri"/>
              </a:rPr>
              <a:t> </a:t>
            </a:r>
            <a:r>
              <a:rPr sz="1200" dirty="0">
                <a:latin typeface="Calibri"/>
                <a:cs typeface="Calibri"/>
              </a:rPr>
              <a:t>incluir</a:t>
            </a:r>
            <a:r>
              <a:rPr sz="1200" spc="-13" dirty="0">
                <a:latin typeface="Calibri"/>
                <a:cs typeface="Calibri"/>
              </a:rPr>
              <a:t> </a:t>
            </a:r>
            <a:r>
              <a:rPr sz="1200" dirty="0">
                <a:latin typeface="Calibri"/>
                <a:cs typeface="Calibri"/>
              </a:rPr>
              <a:t>cumplir</a:t>
            </a:r>
            <a:r>
              <a:rPr sz="1200" spc="-13" dirty="0">
                <a:latin typeface="Calibri"/>
                <a:cs typeface="Calibri"/>
              </a:rPr>
              <a:t> </a:t>
            </a:r>
            <a:r>
              <a:rPr sz="1200" dirty="0">
                <a:latin typeface="Calibri"/>
                <a:cs typeface="Calibri"/>
              </a:rPr>
              <a:t>con</a:t>
            </a:r>
            <a:r>
              <a:rPr sz="1200" spc="-13" dirty="0">
                <a:latin typeface="Calibri"/>
                <a:cs typeface="Calibri"/>
              </a:rPr>
              <a:t> </a:t>
            </a:r>
            <a:r>
              <a:rPr sz="1200" dirty="0">
                <a:latin typeface="Calibri"/>
                <a:cs typeface="Calibri"/>
              </a:rPr>
              <a:t>los</a:t>
            </a:r>
            <a:r>
              <a:rPr sz="1200" spc="-13" dirty="0">
                <a:latin typeface="Calibri"/>
                <a:cs typeface="Calibri"/>
              </a:rPr>
              <a:t> </a:t>
            </a:r>
            <a:r>
              <a:rPr sz="1200" dirty="0">
                <a:latin typeface="Calibri"/>
                <a:cs typeface="Calibri"/>
              </a:rPr>
              <a:t>requisitos</a:t>
            </a:r>
            <a:r>
              <a:rPr sz="1200" spc="-13" dirty="0">
                <a:latin typeface="Calibri"/>
                <a:cs typeface="Calibri"/>
              </a:rPr>
              <a:t> </a:t>
            </a:r>
            <a:r>
              <a:rPr sz="1200" dirty="0">
                <a:latin typeface="Calibri"/>
                <a:cs typeface="Calibri"/>
              </a:rPr>
              <a:t>de</a:t>
            </a:r>
            <a:r>
              <a:rPr sz="1200" spc="-7" dirty="0">
                <a:latin typeface="Calibri"/>
                <a:cs typeface="Calibri"/>
              </a:rPr>
              <a:t> </a:t>
            </a:r>
            <a:r>
              <a:rPr sz="1200" dirty="0">
                <a:latin typeface="Calibri"/>
                <a:cs typeface="Calibri"/>
              </a:rPr>
              <a:t>certificación</a:t>
            </a:r>
            <a:r>
              <a:rPr sz="1200" spc="-13" dirty="0">
                <a:latin typeface="Calibri"/>
                <a:cs typeface="Calibri"/>
              </a:rPr>
              <a:t> </a:t>
            </a:r>
            <a:r>
              <a:rPr sz="1200" dirty="0">
                <a:latin typeface="Calibri"/>
                <a:cs typeface="Calibri"/>
              </a:rPr>
              <a:t>y</a:t>
            </a:r>
            <a:r>
              <a:rPr sz="1200" spc="-13" dirty="0">
                <a:latin typeface="Calibri"/>
                <a:cs typeface="Calibri"/>
              </a:rPr>
              <a:t> </a:t>
            </a:r>
            <a:r>
              <a:rPr sz="1200" dirty="0">
                <a:latin typeface="Calibri"/>
                <a:cs typeface="Calibri"/>
              </a:rPr>
              <a:t>licenciatura</a:t>
            </a:r>
            <a:r>
              <a:rPr sz="1200" spc="-11" dirty="0">
                <a:latin typeface="Calibri"/>
                <a:cs typeface="Calibri"/>
              </a:rPr>
              <a:t> </a:t>
            </a:r>
            <a:r>
              <a:rPr sz="1200" dirty="0">
                <a:latin typeface="Calibri"/>
                <a:cs typeface="Calibri"/>
              </a:rPr>
              <a:t>estatales</a:t>
            </a:r>
            <a:r>
              <a:rPr sz="1200" spc="-13" dirty="0">
                <a:latin typeface="Calibri"/>
                <a:cs typeface="Calibri"/>
              </a:rPr>
              <a:t> </a:t>
            </a:r>
            <a:r>
              <a:rPr sz="1200" dirty="0">
                <a:latin typeface="Calibri"/>
                <a:cs typeface="Calibri"/>
              </a:rPr>
              <a:t>de</a:t>
            </a:r>
            <a:r>
              <a:rPr sz="1200" spc="-7" dirty="0">
                <a:latin typeface="Calibri"/>
                <a:cs typeface="Calibri"/>
              </a:rPr>
              <a:t> </a:t>
            </a:r>
            <a:r>
              <a:rPr sz="1200" spc="-17" dirty="0">
                <a:latin typeface="Calibri"/>
                <a:cs typeface="Calibri"/>
              </a:rPr>
              <a:t>NV </a:t>
            </a:r>
            <a:r>
              <a:rPr sz="1200" dirty="0">
                <a:latin typeface="Calibri"/>
                <a:cs typeface="Calibri"/>
              </a:rPr>
              <a:t>para</a:t>
            </a:r>
            <a:r>
              <a:rPr sz="1200" spc="-20" dirty="0">
                <a:latin typeface="Calibri"/>
                <a:cs typeface="Calibri"/>
              </a:rPr>
              <a:t> </a:t>
            </a:r>
            <a:r>
              <a:rPr sz="1200" dirty="0">
                <a:latin typeface="Calibri"/>
                <a:cs typeface="Calibri"/>
              </a:rPr>
              <a:t>los</a:t>
            </a:r>
            <a:r>
              <a:rPr sz="1200" spc="-11" dirty="0">
                <a:latin typeface="Calibri"/>
                <a:cs typeface="Calibri"/>
              </a:rPr>
              <a:t> </a:t>
            </a:r>
            <a:r>
              <a:rPr sz="1200" dirty="0">
                <a:latin typeface="Calibri"/>
                <a:cs typeface="Calibri"/>
              </a:rPr>
              <a:t>niveles</a:t>
            </a:r>
            <a:r>
              <a:rPr sz="1200" spc="-7" dirty="0">
                <a:latin typeface="Calibri"/>
                <a:cs typeface="Calibri"/>
              </a:rPr>
              <a:t> </a:t>
            </a:r>
            <a:r>
              <a:rPr sz="1200" dirty="0">
                <a:latin typeface="Calibri"/>
                <a:cs typeface="Calibri"/>
              </a:rPr>
              <a:t>de</a:t>
            </a:r>
            <a:r>
              <a:rPr sz="1200" spc="-11" dirty="0">
                <a:latin typeface="Calibri"/>
                <a:cs typeface="Calibri"/>
              </a:rPr>
              <a:t> </a:t>
            </a:r>
            <a:r>
              <a:rPr sz="1200" dirty="0">
                <a:latin typeface="Calibri"/>
                <a:cs typeface="Calibri"/>
              </a:rPr>
              <a:t>grado</a:t>
            </a:r>
            <a:r>
              <a:rPr sz="1200" spc="-13" dirty="0">
                <a:latin typeface="Calibri"/>
                <a:cs typeface="Calibri"/>
              </a:rPr>
              <a:t> </a:t>
            </a:r>
            <a:r>
              <a:rPr sz="1200" dirty="0">
                <a:latin typeface="Calibri"/>
                <a:cs typeface="Calibri"/>
              </a:rPr>
              <a:t>y</a:t>
            </a:r>
            <a:r>
              <a:rPr sz="1200" spc="-13" dirty="0">
                <a:latin typeface="Calibri"/>
                <a:cs typeface="Calibri"/>
              </a:rPr>
              <a:t> </a:t>
            </a:r>
            <a:r>
              <a:rPr sz="1200" dirty="0">
                <a:latin typeface="Calibri"/>
                <a:cs typeface="Calibri"/>
              </a:rPr>
              <a:t>áreas</a:t>
            </a:r>
            <a:r>
              <a:rPr sz="1200" spc="-11" dirty="0">
                <a:latin typeface="Calibri"/>
                <a:cs typeface="Calibri"/>
              </a:rPr>
              <a:t> </a:t>
            </a:r>
            <a:r>
              <a:rPr sz="1200" dirty="0">
                <a:latin typeface="Calibri"/>
                <a:cs typeface="Calibri"/>
              </a:rPr>
              <a:t>temáticas</a:t>
            </a:r>
            <a:r>
              <a:rPr sz="1200" spc="-11" dirty="0">
                <a:latin typeface="Calibri"/>
                <a:cs typeface="Calibri"/>
              </a:rPr>
              <a:t> </a:t>
            </a:r>
            <a:r>
              <a:rPr sz="1200" dirty="0">
                <a:latin typeface="Calibri"/>
                <a:cs typeface="Calibri"/>
              </a:rPr>
              <a:t>en</a:t>
            </a:r>
            <a:r>
              <a:rPr sz="1200" spc="-11" dirty="0">
                <a:latin typeface="Calibri"/>
                <a:cs typeface="Calibri"/>
              </a:rPr>
              <a:t> </a:t>
            </a:r>
            <a:r>
              <a:rPr sz="1200" dirty="0">
                <a:latin typeface="Calibri"/>
                <a:cs typeface="Calibri"/>
              </a:rPr>
              <a:t>las</a:t>
            </a:r>
            <a:r>
              <a:rPr sz="1200" spc="-11" dirty="0">
                <a:latin typeface="Calibri"/>
                <a:cs typeface="Calibri"/>
              </a:rPr>
              <a:t> </a:t>
            </a:r>
            <a:r>
              <a:rPr sz="1200" dirty="0">
                <a:latin typeface="Calibri"/>
                <a:cs typeface="Calibri"/>
              </a:rPr>
              <a:t>que</a:t>
            </a:r>
            <a:r>
              <a:rPr sz="1200" spc="-7" dirty="0">
                <a:latin typeface="Calibri"/>
                <a:cs typeface="Calibri"/>
              </a:rPr>
              <a:t> </a:t>
            </a:r>
            <a:r>
              <a:rPr sz="1200" dirty="0">
                <a:latin typeface="Calibri"/>
                <a:cs typeface="Calibri"/>
              </a:rPr>
              <a:t>el</a:t>
            </a:r>
            <a:r>
              <a:rPr sz="1200" spc="-13" dirty="0">
                <a:latin typeface="Calibri"/>
                <a:cs typeface="Calibri"/>
              </a:rPr>
              <a:t> </a:t>
            </a:r>
            <a:r>
              <a:rPr sz="1200" dirty="0">
                <a:latin typeface="Calibri"/>
                <a:cs typeface="Calibri"/>
              </a:rPr>
              <a:t>maestro</a:t>
            </a:r>
            <a:r>
              <a:rPr sz="1200" spc="-13" dirty="0">
                <a:latin typeface="Calibri"/>
                <a:cs typeface="Calibri"/>
              </a:rPr>
              <a:t> </a:t>
            </a:r>
            <a:r>
              <a:rPr sz="1200" dirty="0">
                <a:latin typeface="Calibri"/>
                <a:cs typeface="Calibri"/>
              </a:rPr>
              <a:t>proporciona</a:t>
            </a:r>
            <a:r>
              <a:rPr sz="1200" spc="-13" dirty="0">
                <a:latin typeface="Calibri"/>
                <a:cs typeface="Calibri"/>
              </a:rPr>
              <a:t> </a:t>
            </a:r>
            <a:r>
              <a:rPr sz="1200" dirty="0">
                <a:latin typeface="Calibri"/>
                <a:cs typeface="Calibri"/>
              </a:rPr>
              <a:t>instrucción.</a:t>
            </a:r>
            <a:r>
              <a:rPr sz="1200" spc="-13" dirty="0">
                <a:latin typeface="Calibri"/>
                <a:cs typeface="Calibri"/>
              </a:rPr>
              <a:t> </a:t>
            </a:r>
            <a:r>
              <a:rPr sz="1200" dirty="0">
                <a:latin typeface="Calibri"/>
                <a:cs typeface="Calibri"/>
              </a:rPr>
              <a:t>Esto</a:t>
            </a:r>
            <a:r>
              <a:rPr sz="1200" spc="-7" dirty="0">
                <a:latin typeface="Calibri"/>
                <a:cs typeface="Calibri"/>
              </a:rPr>
              <a:t> incluye </a:t>
            </a:r>
            <a:r>
              <a:rPr sz="1200" dirty="0">
                <a:latin typeface="Calibri"/>
                <a:cs typeface="Calibri"/>
              </a:rPr>
              <a:t>la</a:t>
            </a:r>
            <a:r>
              <a:rPr sz="1200" spc="-13" dirty="0">
                <a:latin typeface="Calibri"/>
                <a:cs typeface="Calibri"/>
              </a:rPr>
              <a:t> </a:t>
            </a:r>
            <a:r>
              <a:rPr sz="1200" dirty="0">
                <a:latin typeface="Calibri"/>
                <a:cs typeface="Calibri"/>
              </a:rPr>
              <a:t>enseñanza</a:t>
            </a:r>
            <a:r>
              <a:rPr sz="1200" spc="-7" dirty="0">
                <a:latin typeface="Calibri"/>
                <a:cs typeface="Calibri"/>
              </a:rPr>
              <a:t> </a:t>
            </a:r>
            <a:r>
              <a:rPr sz="1200" dirty="0">
                <a:latin typeface="Calibri"/>
                <a:cs typeface="Calibri"/>
              </a:rPr>
              <a:t>en</a:t>
            </a:r>
            <a:r>
              <a:rPr sz="1200" spc="-13" dirty="0">
                <a:latin typeface="Calibri"/>
                <a:cs typeface="Calibri"/>
              </a:rPr>
              <a:t> </a:t>
            </a:r>
            <a:r>
              <a:rPr sz="1200" dirty="0">
                <a:latin typeface="Calibri"/>
                <a:cs typeface="Calibri"/>
              </a:rPr>
              <a:t>estado</a:t>
            </a:r>
            <a:r>
              <a:rPr sz="1200" spc="-11" dirty="0">
                <a:latin typeface="Calibri"/>
                <a:cs typeface="Calibri"/>
              </a:rPr>
              <a:t> </a:t>
            </a:r>
            <a:r>
              <a:rPr sz="1200" dirty="0">
                <a:latin typeface="Calibri"/>
                <a:cs typeface="Calibri"/>
              </a:rPr>
              <a:t>de</a:t>
            </a:r>
            <a:r>
              <a:rPr sz="1200" spc="-4" dirty="0">
                <a:latin typeface="Calibri"/>
                <a:cs typeface="Calibri"/>
              </a:rPr>
              <a:t> </a:t>
            </a:r>
            <a:r>
              <a:rPr sz="1200" dirty="0">
                <a:latin typeface="Calibri"/>
                <a:cs typeface="Calibri"/>
              </a:rPr>
              <a:t>emergencia</a:t>
            </a:r>
            <a:r>
              <a:rPr sz="1200" spc="-7" dirty="0">
                <a:latin typeface="Calibri"/>
                <a:cs typeface="Calibri"/>
              </a:rPr>
              <a:t> </a:t>
            </a:r>
            <a:r>
              <a:rPr sz="1200" dirty="0">
                <a:latin typeface="Calibri"/>
                <a:cs typeface="Calibri"/>
              </a:rPr>
              <a:t>u</a:t>
            </a:r>
            <a:r>
              <a:rPr sz="1200" spc="-11" dirty="0">
                <a:latin typeface="Calibri"/>
                <a:cs typeface="Calibri"/>
              </a:rPr>
              <a:t> </a:t>
            </a:r>
            <a:r>
              <a:rPr sz="1200" dirty="0">
                <a:latin typeface="Calibri"/>
                <a:cs typeface="Calibri"/>
              </a:rPr>
              <a:t>otro</a:t>
            </a:r>
            <a:r>
              <a:rPr sz="1200" spc="-11" dirty="0">
                <a:latin typeface="Calibri"/>
                <a:cs typeface="Calibri"/>
              </a:rPr>
              <a:t> </a:t>
            </a:r>
            <a:r>
              <a:rPr sz="1200" dirty="0">
                <a:latin typeface="Calibri"/>
                <a:cs typeface="Calibri"/>
              </a:rPr>
              <a:t>estado provisional</a:t>
            </a:r>
            <a:r>
              <a:rPr sz="1200" spc="-7" dirty="0">
                <a:latin typeface="Calibri"/>
                <a:cs typeface="Calibri"/>
              </a:rPr>
              <a:t> </a:t>
            </a:r>
            <a:r>
              <a:rPr sz="1200" dirty="0">
                <a:latin typeface="Calibri"/>
                <a:cs typeface="Calibri"/>
              </a:rPr>
              <a:t>y</a:t>
            </a:r>
            <a:r>
              <a:rPr sz="1200" spc="-17" dirty="0">
                <a:latin typeface="Calibri"/>
                <a:cs typeface="Calibri"/>
              </a:rPr>
              <a:t> </a:t>
            </a:r>
            <a:r>
              <a:rPr sz="1200" dirty="0">
                <a:latin typeface="Calibri"/>
                <a:cs typeface="Calibri"/>
              </a:rPr>
              <a:t>está</a:t>
            </a:r>
            <a:r>
              <a:rPr sz="1200" spc="-13" dirty="0">
                <a:latin typeface="Calibri"/>
                <a:cs typeface="Calibri"/>
              </a:rPr>
              <a:t> </a:t>
            </a:r>
            <a:r>
              <a:rPr sz="1200" dirty="0">
                <a:latin typeface="Calibri"/>
                <a:cs typeface="Calibri"/>
              </a:rPr>
              <a:t>enseñando</a:t>
            </a:r>
            <a:r>
              <a:rPr sz="1200" spc="-4" dirty="0">
                <a:latin typeface="Calibri"/>
                <a:cs typeface="Calibri"/>
              </a:rPr>
              <a:t> </a:t>
            </a:r>
            <a:r>
              <a:rPr sz="1200" dirty="0">
                <a:latin typeface="Calibri"/>
                <a:cs typeface="Calibri"/>
              </a:rPr>
              <a:t>en</a:t>
            </a:r>
            <a:r>
              <a:rPr sz="1200" spc="4" dirty="0">
                <a:latin typeface="Calibri"/>
                <a:cs typeface="Calibri"/>
              </a:rPr>
              <a:t> </a:t>
            </a:r>
            <a:r>
              <a:rPr sz="1200" dirty="0">
                <a:latin typeface="Calibri"/>
                <a:cs typeface="Calibri"/>
              </a:rPr>
              <a:t>el</a:t>
            </a:r>
            <a:r>
              <a:rPr sz="1200" spc="-13" dirty="0">
                <a:latin typeface="Calibri"/>
                <a:cs typeface="Calibri"/>
              </a:rPr>
              <a:t> </a:t>
            </a:r>
            <a:r>
              <a:rPr sz="1200" dirty="0">
                <a:latin typeface="Calibri"/>
                <a:cs typeface="Calibri"/>
              </a:rPr>
              <a:t>campo</a:t>
            </a:r>
            <a:r>
              <a:rPr sz="1200" spc="-11" dirty="0">
                <a:latin typeface="Calibri"/>
                <a:cs typeface="Calibri"/>
              </a:rPr>
              <a:t> </a:t>
            </a:r>
            <a:r>
              <a:rPr sz="1200" dirty="0">
                <a:latin typeface="Calibri"/>
                <a:cs typeface="Calibri"/>
              </a:rPr>
              <a:t>de </a:t>
            </a:r>
            <a:r>
              <a:rPr sz="1200" spc="-17" dirty="0">
                <a:latin typeface="Calibri"/>
                <a:cs typeface="Calibri"/>
              </a:rPr>
              <a:t>la </a:t>
            </a:r>
            <a:r>
              <a:rPr sz="1200" dirty="0">
                <a:latin typeface="Calibri"/>
                <a:cs typeface="Calibri"/>
              </a:rPr>
              <a:t>certificación</a:t>
            </a:r>
            <a:r>
              <a:rPr sz="1200" spc="-17" dirty="0">
                <a:latin typeface="Calibri"/>
                <a:cs typeface="Calibri"/>
              </a:rPr>
              <a:t> </a:t>
            </a:r>
            <a:r>
              <a:rPr sz="1200" dirty="0">
                <a:latin typeface="Calibri"/>
                <a:cs typeface="Calibri"/>
              </a:rPr>
              <a:t>de</a:t>
            </a:r>
            <a:r>
              <a:rPr sz="1200" spc="-11" dirty="0">
                <a:latin typeface="Calibri"/>
                <a:cs typeface="Calibri"/>
              </a:rPr>
              <a:t> </a:t>
            </a:r>
            <a:r>
              <a:rPr sz="1200" spc="-7" dirty="0">
                <a:latin typeface="Calibri"/>
                <a:cs typeface="Calibri"/>
              </a:rPr>
              <a:t>disciplina.</a:t>
            </a:r>
            <a:endParaRPr sz="1200" dirty="0">
              <a:latin typeface="Calibri"/>
              <a:cs typeface="Calibri"/>
            </a:endParaRPr>
          </a:p>
          <a:p>
            <a:pPr>
              <a:lnSpc>
                <a:spcPct val="100000"/>
              </a:lnSpc>
              <a:buFont typeface="Calibri"/>
              <a:buChar char="•"/>
            </a:pPr>
            <a:endParaRPr sz="1200" dirty="0">
              <a:latin typeface="Calibri"/>
              <a:cs typeface="Calibri"/>
            </a:endParaRPr>
          </a:p>
          <a:p>
            <a:pPr marL="320376" marR="64508" indent="-156291">
              <a:lnSpc>
                <a:spcPct val="101800"/>
              </a:lnSpc>
              <a:buChar char="•"/>
              <a:tabLst>
                <a:tab pos="320376" algn="l"/>
                <a:tab pos="320808" algn="l"/>
              </a:tabLst>
            </a:pPr>
            <a:r>
              <a:rPr sz="1200" dirty="0">
                <a:latin typeface="Calibri"/>
                <a:cs typeface="Calibri"/>
              </a:rPr>
              <a:t>Solicitar</a:t>
            </a:r>
            <a:r>
              <a:rPr sz="1200" spc="-24" dirty="0">
                <a:latin typeface="Calibri"/>
                <a:cs typeface="Calibri"/>
              </a:rPr>
              <a:t> </a:t>
            </a:r>
            <a:r>
              <a:rPr sz="1200" dirty="0">
                <a:latin typeface="Calibri"/>
                <a:cs typeface="Calibri"/>
              </a:rPr>
              <a:t>información</a:t>
            </a:r>
            <a:r>
              <a:rPr sz="1200" spc="-13" dirty="0">
                <a:latin typeface="Calibri"/>
                <a:cs typeface="Calibri"/>
              </a:rPr>
              <a:t> </a:t>
            </a:r>
            <a:r>
              <a:rPr sz="1200" dirty="0">
                <a:latin typeface="Calibri"/>
                <a:cs typeface="Calibri"/>
              </a:rPr>
              <a:t>sobre</a:t>
            </a:r>
            <a:r>
              <a:rPr sz="1200" spc="-11" dirty="0">
                <a:latin typeface="Calibri"/>
                <a:cs typeface="Calibri"/>
              </a:rPr>
              <a:t> </a:t>
            </a:r>
            <a:r>
              <a:rPr sz="1200" dirty="0">
                <a:latin typeface="Calibri"/>
                <a:cs typeface="Calibri"/>
              </a:rPr>
              <a:t>los</a:t>
            </a:r>
            <a:r>
              <a:rPr sz="1200" spc="-7" dirty="0">
                <a:latin typeface="Calibri"/>
                <a:cs typeface="Calibri"/>
              </a:rPr>
              <a:t> para-</a:t>
            </a:r>
            <a:r>
              <a:rPr sz="1200" dirty="0">
                <a:latin typeface="Calibri"/>
                <a:cs typeface="Calibri"/>
              </a:rPr>
              <a:t>profesionales</a:t>
            </a:r>
            <a:r>
              <a:rPr sz="1200" spc="-13" dirty="0">
                <a:latin typeface="Calibri"/>
                <a:cs typeface="Calibri"/>
              </a:rPr>
              <a:t> </a:t>
            </a:r>
            <a:r>
              <a:rPr sz="1200" dirty="0">
                <a:latin typeface="Calibri"/>
                <a:cs typeface="Calibri"/>
              </a:rPr>
              <a:t>(auxiliares</a:t>
            </a:r>
            <a:r>
              <a:rPr sz="1200" spc="-11" dirty="0">
                <a:latin typeface="Calibri"/>
                <a:cs typeface="Calibri"/>
              </a:rPr>
              <a:t> </a:t>
            </a:r>
            <a:r>
              <a:rPr sz="1200" dirty="0">
                <a:latin typeface="Calibri"/>
                <a:cs typeface="Calibri"/>
              </a:rPr>
              <a:t>de</a:t>
            </a:r>
            <a:r>
              <a:rPr sz="1200" spc="-17" dirty="0">
                <a:latin typeface="Calibri"/>
                <a:cs typeface="Calibri"/>
              </a:rPr>
              <a:t> </a:t>
            </a:r>
            <a:r>
              <a:rPr sz="1200" dirty="0">
                <a:latin typeface="Calibri"/>
                <a:cs typeface="Calibri"/>
              </a:rPr>
              <a:t>maestros,</a:t>
            </a:r>
            <a:r>
              <a:rPr sz="1200" spc="-20" dirty="0">
                <a:latin typeface="Calibri"/>
                <a:cs typeface="Calibri"/>
              </a:rPr>
              <a:t> </a:t>
            </a:r>
            <a:r>
              <a:rPr sz="1200" dirty="0">
                <a:latin typeface="Calibri"/>
                <a:cs typeface="Calibri"/>
              </a:rPr>
              <a:t>asistentes</a:t>
            </a:r>
            <a:r>
              <a:rPr sz="1200" spc="-11" dirty="0">
                <a:latin typeface="Calibri"/>
                <a:cs typeface="Calibri"/>
              </a:rPr>
              <a:t> </a:t>
            </a:r>
            <a:r>
              <a:rPr sz="1200" dirty="0">
                <a:latin typeface="Calibri"/>
                <a:cs typeface="Calibri"/>
              </a:rPr>
              <a:t>de</a:t>
            </a:r>
            <a:r>
              <a:rPr sz="1200" spc="-17" dirty="0">
                <a:latin typeface="Calibri"/>
                <a:cs typeface="Calibri"/>
              </a:rPr>
              <a:t> </a:t>
            </a:r>
            <a:r>
              <a:rPr sz="1200" spc="-7" dirty="0">
                <a:latin typeface="Calibri"/>
                <a:cs typeface="Calibri"/>
              </a:rPr>
              <a:t>maestros, </a:t>
            </a:r>
            <a:r>
              <a:rPr sz="1200" dirty="0">
                <a:latin typeface="Calibri"/>
                <a:cs typeface="Calibri"/>
              </a:rPr>
              <a:t>etc.)</a:t>
            </a:r>
            <a:r>
              <a:rPr sz="1200" spc="-20" dirty="0">
                <a:latin typeface="Calibri"/>
                <a:cs typeface="Calibri"/>
              </a:rPr>
              <a:t> </a:t>
            </a:r>
            <a:r>
              <a:rPr sz="1200" dirty="0">
                <a:latin typeface="Calibri"/>
                <a:cs typeface="Calibri"/>
              </a:rPr>
              <a:t>que</a:t>
            </a:r>
            <a:r>
              <a:rPr sz="1200" spc="-7" dirty="0">
                <a:latin typeface="Calibri"/>
                <a:cs typeface="Calibri"/>
              </a:rPr>
              <a:t> </a:t>
            </a:r>
            <a:r>
              <a:rPr sz="1200" dirty="0">
                <a:latin typeface="Calibri"/>
                <a:cs typeface="Calibri"/>
              </a:rPr>
              <a:t>proveen</a:t>
            </a:r>
            <a:r>
              <a:rPr sz="1200" spc="-11" dirty="0">
                <a:latin typeface="Calibri"/>
                <a:cs typeface="Calibri"/>
              </a:rPr>
              <a:t> </a:t>
            </a:r>
            <a:r>
              <a:rPr sz="1200" dirty="0">
                <a:latin typeface="Calibri"/>
                <a:cs typeface="Calibri"/>
              </a:rPr>
              <a:t>servicios</a:t>
            </a:r>
            <a:r>
              <a:rPr sz="1200" spc="-4" dirty="0">
                <a:latin typeface="Calibri"/>
                <a:cs typeface="Calibri"/>
              </a:rPr>
              <a:t> </a:t>
            </a:r>
            <a:r>
              <a:rPr sz="1200" dirty="0">
                <a:latin typeface="Calibri"/>
                <a:cs typeface="Calibri"/>
              </a:rPr>
              <a:t>a</a:t>
            </a:r>
            <a:r>
              <a:rPr sz="1200" spc="-17" dirty="0">
                <a:latin typeface="Calibri"/>
                <a:cs typeface="Calibri"/>
              </a:rPr>
              <a:t> </a:t>
            </a:r>
            <a:r>
              <a:rPr sz="1200" dirty="0">
                <a:latin typeface="Calibri"/>
                <a:cs typeface="Calibri"/>
              </a:rPr>
              <a:t>su</a:t>
            </a:r>
            <a:r>
              <a:rPr sz="1200" spc="-11" dirty="0">
                <a:latin typeface="Calibri"/>
                <a:cs typeface="Calibri"/>
              </a:rPr>
              <a:t> </a:t>
            </a:r>
            <a:r>
              <a:rPr sz="1200" dirty="0">
                <a:latin typeface="Calibri"/>
                <a:cs typeface="Calibri"/>
              </a:rPr>
              <a:t>hijo.</a:t>
            </a:r>
            <a:r>
              <a:rPr sz="1200" spc="-13" dirty="0">
                <a:latin typeface="Calibri"/>
                <a:cs typeface="Calibri"/>
              </a:rPr>
              <a:t> </a:t>
            </a:r>
            <a:r>
              <a:rPr sz="1200" dirty="0">
                <a:latin typeface="Calibri"/>
                <a:cs typeface="Calibri"/>
              </a:rPr>
              <a:t>Los</a:t>
            </a:r>
            <a:r>
              <a:rPr sz="1200" spc="-7" dirty="0">
                <a:latin typeface="Calibri"/>
                <a:cs typeface="Calibri"/>
              </a:rPr>
              <a:t> para-</a:t>
            </a:r>
            <a:r>
              <a:rPr sz="1200" dirty="0">
                <a:latin typeface="Calibri"/>
                <a:cs typeface="Calibri"/>
              </a:rPr>
              <a:t>profesionales</a:t>
            </a:r>
            <a:r>
              <a:rPr sz="1200" spc="-4" dirty="0">
                <a:latin typeface="Calibri"/>
                <a:cs typeface="Calibri"/>
              </a:rPr>
              <a:t> </a:t>
            </a:r>
            <a:r>
              <a:rPr sz="1200" dirty="0">
                <a:latin typeface="Calibri"/>
                <a:cs typeface="Calibri"/>
              </a:rPr>
              <a:t>deben</a:t>
            </a:r>
            <a:r>
              <a:rPr sz="1200" spc="-13" dirty="0">
                <a:latin typeface="Calibri"/>
                <a:cs typeface="Calibri"/>
              </a:rPr>
              <a:t> </a:t>
            </a:r>
            <a:r>
              <a:rPr sz="1200" dirty="0">
                <a:latin typeface="Calibri"/>
                <a:cs typeface="Calibri"/>
              </a:rPr>
              <a:t>cumplir</a:t>
            </a:r>
            <a:r>
              <a:rPr sz="1200" spc="-7" dirty="0">
                <a:latin typeface="Calibri"/>
                <a:cs typeface="Calibri"/>
              </a:rPr>
              <a:t> </a:t>
            </a:r>
            <a:r>
              <a:rPr sz="1200" dirty="0">
                <a:latin typeface="Calibri"/>
                <a:cs typeface="Calibri"/>
              </a:rPr>
              <a:t>con</a:t>
            </a:r>
            <a:r>
              <a:rPr sz="1200" spc="-11" dirty="0">
                <a:latin typeface="Calibri"/>
                <a:cs typeface="Calibri"/>
              </a:rPr>
              <a:t> </a:t>
            </a:r>
            <a:r>
              <a:rPr sz="1200" dirty="0">
                <a:latin typeface="Calibri"/>
                <a:cs typeface="Calibri"/>
              </a:rPr>
              <a:t>uno</a:t>
            </a:r>
            <a:r>
              <a:rPr sz="1200" spc="-7" dirty="0">
                <a:latin typeface="Calibri"/>
                <a:cs typeface="Calibri"/>
              </a:rPr>
              <a:t> </a:t>
            </a:r>
            <a:r>
              <a:rPr sz="1200" dirty="0">
                <a:latin typeface="Calibri"/>
                <a:cs typeface="Calibri"/>
              </a:rPr>
              <a:t>de</a:t>
            </a:r>
            <a:r>
              <a:rPr sz="1200" spc="-7" dirty="0">
                <a:latin typeface="Calibri"/>
                <a:cs typeface="Calibri"/>
              </a:rPr>
              <a:t> </a:t>
            </a:r>
            <a:r>
              <a:rPr sz="1200" dirty="0">
                <a:latin typeface="Calibri"/>
                <a:cs typeface="Calibri"/>
              </a:rPr>
              <a:t>los</a:t>
            </a:r>
            <a:r>
              <a:rPr sz="1200" spc="-11" dirty="0">
                <a:latin typeface="Calibri"/>
                <a:cs typeface="Calibri"/>
              </a:rPr>
              <a:t> </a:t>
            </a:r>
            <a:r>
              <a:rPr sz="1200" spc="-7" dirty="0">
                <a:latin typeface="Calibri"/>
                <a:cs typeface="Calibri"/>
              </a:rPr>
              <a:t>requisitos </a:t>
            </a:r>
            <a:r>
              <a:rPr sz="1200" dirty="0">
                <a:latin typeface="Calibri"/>
                <a:cs typeface="Calibri"/>
              </a:rPr>
              <a:t>mínimos,</a:t>
            </a:r>
            <a:r>
              <a:rPr sz="1200" spc="-17" dirty="0">
                <a:latin typeface="Calibri"/>
                <a:cs typeface="Calibri"/>
              </a:rPr>
              <a:t> </a:t>
            </a:r>
            <a:r>
              <a:rPr sz="1200" dirty="0">
                <a:latin typeface="Calibri"/>
                <a:cs typeface="Calibri"/>
              </a:rPr>
              <a:t>que</a:t>
            </a:r>
            <a:r>
              <a:rPr sz="1200" spc="-7" dirty="0">
                <a:latin typeface="Calibri"/>
                <a:cs typeface="Calibri"/>
              </a:rPr>
              <a:t> </a:t>
            </a:r>
            <a:r>
              <a:rPr sz="1200" dirty="0">
                <a:latin typeface="Calibri"/>
                <a:cs typeface="Calibri"/>
              </a:rPr>
              <a:t>es</a:t>
            </a:r>
            <a:r>
              <a:rPr sz="1200" spc="-7" dirty="0">
                <a:latin typeface="Calibri"/>
                <a:cs typeface="Calibri"/>
              </a:rPr>
              <a:t> </a:t>
            </a:r>
            <a:r>
              <a:rPr sz="1200" dirty="0">
                <a:latin typeface="Calibri"/>
                <a:cs typeface="Calibri"/>
              </a:rPr>
              <a:t>un</a:t>
            </a:r>
            <a:r>
              <a:rPr sz="1200" spc="-13" dirty="0">
                <a:latin typeface="Calibri"/>
                <a:cs typeface="Calibri"/>
              </a:rPr>
              <a:t> </a:t>
            </a:r>
            <a:r>
              <a:rPr sz="1200" dirty="0">
                <a:latin typeface="Calibri"/>
                <a:cs typeface="Calibri"/>
              </a:rPr>
              <a:t>mínimo</a:t>
            </a:r>
            <a:r>
              <a:rPr sz="1200" spc="-7" dirty="0">
                <a:latin typeface="Calibri"/>
                <a:cs typeface="Calibri"/>
              </a:rPr>
              <a:t> </a:t>
            </a:r>
            <a:r>
              <a:rPr sz="1200" dirty="0">
                <a:latin typeface="Calibri"/>
                <a:cs typeface="Calibri"/>
              </a:rPr>
              <a:t>de</a:t>
            </a:r>
            <a:r>
              <a:rPr sz="1200" spc="-17" dirty="0">
                <a:latin typeface="Calibri"/>
                <a:cs typeface="Calibri"/>
              </a:rPr>
              <a:t> </a:t>
            </a:r>
            <a:r>
              <a:rPr sz="1200" dirty="0">
                <a:latin typeface="Calibri"/>
                <a:cs typeface="Calibri"/>
              </a:rPr>
              <a:t>48</a:t>
            </a:r>
            <a:r>
              <a:rPr sz="1200" spc="-13" dirty="0">
                <a:latin typeface="Calibri"/>
                <a:cs typeface="Calibri"/>
              </a:rPr>
              <a:t> </a:t>
            </a:r>
            <a:r>
              <a:rPr sz="1200" dirty="0">
                <a:latin typeface="Calibri"/>
                <a:cs typeface="Calibri"/>
              </a:rPr>
              <a:t>horas</a:t>
            </a:r>
            <a:r>
              <a:rPr sz="1200" spc="-7" dirty="0">
                <a:latin typeface="Calibri"/>
                <a:cs typeface="Calibri"/>
              </a:rPr>
              <a:t> </a:t>
            </a:r>
            <a:r>
              <a:rPr sz="1200" dirty="0">
                <a:latin typeface="Calibri"/>
                <a:cs typeface="Calibri"/>
              </a:rPr>
              <a:t>de</a:t>
            </a:r>
            <a:r>
              <a:rPr sz="1200" spc="-17" dirty="0">
                <a:latin typeface="Calibri"/>
                <a:cs typeface="Calibri"/>
              </a:rPr>
              <a:t> </a:t>
            </a:r>
            <a:r>
              <a:rPr sz="1200" dirty="0">
                <a:latin typeface="Calibri"/>
                <a:cs typeface="Calibri"/>
              </a:rPr>
              <a:t>crédito</a:t>
            </a:r>
            <a:r>
              <a:rPr sz="1200" spc="-4" dirty="0">
                <a:latin typeface="Calibri"/>
                <a:cs typeface="Calibri"/>
              </a:rPr>
              <a:t> </a:t>
            </a:r>
            <a:r>
              <a:rPr sz="1200" dirty="0">
                <a:latin typeface="Calibri"/>
                <a:cs typeface="Calibri"/>
              </a:rPr>
              <a:t>universitario,</a:t>
            </a:r>
            <a:r>
              <a:rPr sz="1200" spc="-11" dirty="0">
                <a:latin typeface="Calibri"/>
                <a:cs typeface="Calibri"/>
              </a:rPr>
              <a:t> </a:t>
            </a:r>
            <a:r>
              <a:rPr sz="1200" dirty="0">
                <a:latin typeface="Calibri"/>
                <a:cs typeface="Calibri"/>
              </a:rPr>
              <a:t>un</a:t>
            </a:r>
            <a:r>
              <a:rPr sz="1200" spc="-11" dirty="0">
                <a:latin typeface="Calibri"/>
                <a:cs typeface="Calibri"/>
              </a:rPr>
              <a:t> </a:t>
            </a:r>
            <a:r>
              <a:rPr sz="1200" dirty="0">
                <a:latin typeface="Calibri"/>
                <a:cs typeface="Calibri"/>
              </a:rPr>
              <a:t>título</a:t>
            </a:r>
            <a:r>
              <a:rPr sz="1200" spc="-7" dirty="0">
                <a:latin typeface="Calibri"/>
                <a:cs typeface="Calibri"/>
              </a:rPr>
              <a:t> </a:t>
            </a:r>
            <a:r>
              <a:rPr sz="1200" dirty="0">
                <a:latin typeface="Calibri"/>
                <a:cs typeface="Calibri"/>
              </a:rPr>
              <a:t>de</a:t>
            </a:r>
            <a:r>
              <a:rPr sz="1200" spc="-17" dirty="0">
                <a:latin typeface="Calibri"/>
                <a:cs typeface="Calibri"/>
              </a:rPr>
              <a:t> </a:t>
            </a:r>
            <a:r>
              <a:rPr sz="1200" dirty="0">
                <a:latin typeface="Calibri"/>
                <a:cs typeface="Calibri"/>
              </a:rPr>
              <a:t>asociado</a:t>
            </a:r>
            <a:r>
              <a:rPr sz="1200" spc="-7" dirty="0">
                <a:latin typeface="Calibri"/>
                <a:cs typeface="Calibri"/>
              </a:rPr>
              <a:t> </a:t>
            </a:r>
            <a:r>
              <a:rPr sz="1200" dirty="0">
                <a:latin typeface="Calibri"/>
                <a:cs typeface="Calibri"/>
              </a:rPr>
              <a:t>(o</a:t>
            </a:r>
            <a:r>
              <a:rPr sz="1200" spc="-13" dirty="0">
                <a:latin typeface="Calibri"/>
                <a:cs typeface="Calibri"/>
              </a:rPr>
              <a:t> </a:t>
            </a:r>
            <a:r>
              <a:rPr sz="1200" dirty="0">
                <a:latin typeface="Calibri"/>
                <a:cs typeface="Calibri"/>
              </a:rPr>
              <a:t>superior),</a:t>
            </a:r>
            <a:r>
              <a:rPr sz="1200" spc="-13" dirty="0">
                <a:latin typeface="Calibri"/>
                <a:cs typeface="Calibri"/>
              </a:rPr>
              <a:t> </a:t>
            </a:r>
            <a:r>
              <a:rPr sz="1200" spc="-34" dirty="0">
                <a:latin typeface="Calibri"/>
                <a:cs typeface="Calibri"/>
              </a:rPr>
              <a:t>o </a:t>
            </a:r>
            <a:r>
              <a:rPr sz="1200" dirty="0">
                <a:latin typeface="Calibri"/>
                <a:cs typeface="Calibri"/>
              </a:rPr>
              <a:t>puntuación</a:t>
            </a:r>
            <a:r>
              <a:rPr sz="1200" spc="-17" dirty="0">
                <a:latin typeface="Calibri"/>
                <a:cs typeface="Calibri"/>
              </a:rPr>
              <a:t> </a:t>
            </a:r>
            <a:r>
              <a:rPr sz="1200" dirty="0">
                <a:latin typeface="Calibri"/>
                <a:cs typeface="Calibri"/>
              </a:rPr>
              <a:t>de</a:t>
            </a:r>
            <a:r>
              <a:rPr sz="1200" spc="-7" dirty="0">
                <a:latin typeface="Calibri"/>
                <a:cs typeface="Calibri"/>
              </a:rPr>
              <a:t> </a:t>
            </a:r>
            <a:r>
              <a:rPr sz="1200" dirty="0">
                <a:latin typeface="Calibri"/>
                <a:cs typeface="Calibri"/>
              </a:rPr>
              <a:t>al</a:t>
            </a:r>
            <a:r>
              <a:rPr sz="1200" spc="-17" dirty="0">
                <a:latin typeface="Calibri"/>
                <a:cs typeface="Calibri"/>
              </a:rPr>
              <a:t> </a:t>
            </a:r>
            <a:r>
              <a:rPr sz="1200" dirty="0">
                <a:latin typeface="Calibri"/>
                <a:cs typeface="Calibri"/>
              </a:rPr>
              <a:t>menos</a:t>
            </a:r>
            <a:r>
              <a:rPr sz="1200" spc="-7" dirty="0">
                <a:latin typeface="Calibri"/>
                <a:cs typeface="Calibri"/>
              </a:rPr>
              <a:t> </a:t>
            </a:r>
            <a:r>
              <a:rPr sz="1200" dirty="0">
                <a:latin typeface="Calibri"/>
                <a:cs typeface="Calibri"/>
              </a:rPr>
              <a:t>460</a:t>
            </a:r>
            <a:r>
              <a:rPr sz="1200" spc="-7" dirty="0">
                <a:latin typeface="Calibri"/>
                <a:cs typeface="Calibri"/>
              </a:rPr>
              <a:t> </a:t>
            </a:r>
            <a:r>
              <a:rPr sz="1200" dirty="0">
                <a:latin typeface="Calibri"/>
                <a:cs typeface="Calibri"/>
              </a:rPr>
              <a:t>en</a:t>
            </a:r>
            <a:r>
              <a:rPr sz="1200" spc="-11" dirty="0">
                <a:latin typeface="Calibri"/>
                <a:cs typeface="Calibri"/>
              </a:rPr>
              <a:t> </a:t>
            </a:r>
            <a:r>
              <a:rPr sz="1200" dirty="0">
                <a:latin typeface="Calibri"/>
                <a:cs typeface="Calibri"/>
              </a:rPr>
              <a:t>la</a:t>
            </a:r>
            <a:r>
              <a:rPr sz="1200" spc="-11" dirty="0">
                <a:latin typeface="Calibri"/>
                <a:cs typeface="Calibri"/>
              </a:rPr>
              <a:t> </a:t>
            </a:r>
            <a:r>
              <a:rPr sz="1200" dirty="0">
                <a:latin typeface="Calibri"/>
                <a:cs typeface="Calibri"/>
              </a:rPr>
              <a:t>Evaluación</a:t>
            </a:r>
            <a:r>
              <a:rPr sz="1200" spc="-13" dirty="0">
                <a:latin typeface="Calibri"/>
                <a:cs typeface="Calibri"/>
              </a:rPr>
              <a:t> </a:t>
            </a:r>
            <a:r>
              <a:rPr sz="1200" spc="-7" dirty="0">
                <a:latin typeface="Calibri"/>
                <a:cs typeface="Calibri"/>
              </a:rPr>
              <a:t>Parapro.</a:t>
            </a:r>
            <a:endParaRPr sz="1200" dirty="0">
              <a:latin typeface="Calibri"/>
              <a:cs typeface="Calibri"/>
            </a:endParaRPr>
          </a:p>
          <a:p>
            <a:pPr>
              <a:lnSpc>
                <a:spcPct val="100000"/>
              </a:lnSpc>
              <a:buFont typeface="Calibri"/>
              <a:buChar char="•"/>
            </a:pPr>
            <a:endParaRPr sz="1200" dirty="0">
              <a:latin typeface="Calibri"/>
              <a:cs typeface="Calibri"/>
            </a:endParaRPr>
          </a:p>
          <a:p>
            <a:pPr marL="320376" marR="32904" indent="-156291">
              <a:lnSpc>
                <a:spcPct val="101699"/>
              </a:lnSpc>
              <a:buChar char="•"/>
              <a:tabLst>
                <a:tab pos="320376" algn="l"/>
                <a:tab pos="320808" algn="l"/>
              </a:tabLst>
            </a:pPr>
            <a:r>
              <a:rPr sz="1200" dirty="0">
                <a:latin typeface="Calibri"/>
                <a:cs typeface="Calibri"/>
              </a:rPr>
              <a:t>Recibir</a:t>
            </a:r>
            <a:r>
              <a:rPr sz="1200" spc="-13" dirty="0">
                <a:latin typeface="Calibri"/>
                <a:cs typeface="Calibri"/>
              </a:rPr>
              <a:t> </a:t>
            </a:r>
            <a:r>
              <a:rPr sz="1200" dirty="0">
                <a:latin typeface="Calibri"/>
                <a:cs typeface="Calibri"/>
              </a:rPr>
              <a:t>aviso</a:t>
            </a:r>
            <a:r>
              <a:rPr sz="1200" spc="-13" dirty="0">
                <a:latin typeface="Calibri"/>
                <a:cs typeface="Calibri"/>
              </a:rPr>
              <a:t> </a:t>
            </a:r>
            <a:r>
              <a:rPr sz="1200" dirty="0">
                <a:latin typeface="Calibri"/>
                <a:cs typeface="Calibri"/>
              </a:rPr>
              <a:t>oportuno</a:t>
            </a:r>
            <a:r>
              <a:rPr sz="1200" spc="-4" dirty="0">
                <a:latin typeface="Calibri"/>
                <a:cs typeface="Calibri"/>
              </a:rPr>
              <a:t> </a:t>
            </a:r>
            <a:r>
              <a:rPr sz="1200" dirty="0">
                <a:latin typeface="Calibri"/>
                <a:cs typeface="Calibri"/>
              </a:rPr>
              <a:t>de</a:t>
            </a:r>
            <a:r>
              <a:rPr sz="1200" spc="-13" dirty="0">
                <a:latin typeface="Calibri"/>
                <a:cs typeface="Calibri"/>
              </a:rPr>
              <a:t> </a:t>
            </a:r>
            <a:r>
              <a:rPr sz="1200" dirty="0">
                <a:latin typeface="Calibri"/>
                <a:cs typeface="Calibri"/>
              </a:rPr>
              <a:t>que</a:t>
            </a:r>
            <a:r>
              <a:rPr sz="1200" spc="-4" dirty="0">
                <a:latin typeface="Calibri"/>
                <a:cs typeface="Calibri"/>
              </a:rPr>
              <a:t> </a:t>
            </a:r>
            <a:r>
              <a:rPr sz="1200" dirty="0">
                <a:latin typeface="Calibri"/>
                <a:cs typeface="Calibri"/>
              </a:rPr>
              <a:t>su</a:t>
            </a:r>
            <a:r>
              <a:rPr sz="1200" spc="-13" dirty="0">
                <a:latin typeface="Calibri"/>
                <a:cs typeface="Calibri"/>
              </a:rPr>
              <a:t> </a:t>
            </a:r>
            <a:r>
              <a:rPr sz="1200" dirty="0">
                <a:latin typeface="Calibri"/>
                <a:cs typeface="Calibri"/>
              </a:rPr>
              <a:t>hijo</a:t>
            </a:r>
            <a:r>
              <a:rPr sz="1200" spc="-4" dirty="0">
                <a:latin typeface="Calibri"/>
                <a:cs typeface="Calibri"/>
              </a:rPr>
              <a:t> </a:t>
            </a:r>
            <a:r>
              <a:rPr sz="1200" dirty="0">
                <a:latin typeface="Calibri"/>
                <a:cs typeface="Calibri"/>
              </a:rPr>
              <a:t>ha</a:t>
            </a:r>
            <a:r>
              <a:rPr sz="1200" spc="-17" dirty="0">
                <a:latin typeface="Calibri"/>
                <a:cs typeface="Calibri"/>
              </a:rPr>
              <a:t> </a:t>
            </a:r>
            <a:r>
              <a:rPr sz="1200" dirty="0">
                <a:latin typeface="Calibri"/>
                <a:cs typeface="Calibri"/>
              </a:rPr>
              <a:t>sido</a:t>
            </a:r>
            <a:r>
              <a:rPr sz="1200" spc="-4" dirty="0">
                <a:latin typeface="Calibri"/>
                <a:cs typeface="Calibri"/>
              </a:rPr>
              <a:t> </a:t>
            </a:r>
            <a:r>
              <a:rPr sz="1200" dirty="0">
                <a:latin typeface="Calibri"/>
                <a:cs typeface="Calibri"/>
              </a:rPr>
              <a:t>asignado</a:t>
            </a:r>
            <a:r>
              <a:rPr sz="1200" spc="-7" dirty="0">
                <a:latin typeface="Calibri"/>
                <a:cs typeface="Calibri"/>
              </a:rPr>
              <a:t> </a:t>
            </a:r>
            <a:r>
              <a:rPr sz="1200" dirty="0">
                <a:latin typeface="Calibri"/>
                <a:cs typeface="Calibri"/>
              </a:rPr>
              <a:t>o</a:t>
            </a:r>
            <a:r>
              <a:rPr sz="1200" spc="-11" dirty="0">
                <a:latin typeface="Calibri"/>
                <a:cs typeface="Calibri"/>
              </a:rPr>
              <a:t> </a:t>
            </a:r>
            <a:r>
              <a:rPr sz="1200" dirty="0">
                <a:latin typeface="Calibri"/>
                <a:cs typeface="Calibri"/>
              </a:rPr>
              <a:t>enseñado</a:t>
            </a:r>
            <a:r>
              <a:rPr sz="1200" spc="-7" dirty="0">
                <a:latin typeface="Calibri"/>
                <a:cs typeface="Calibri"/>
              </a:rPr>
              <a:t> </a:t>
            </a:r>
            <a:r>
              <a:rPr sz="1200" dirty="0">
                <a:latin typeface="Calibri"/>
                <a:cs typeface="Calibri"/>
              </a:rPr>
              <a:t>por</a:t>
            </a:r>
            <a:r>
              <a:rPr sz="1200" spc="-11" dirty="0">
                <a:latin typeface="Calibri"/>
                <a:cs typeface="Calibri"/>
              </a:rPr>
              <a:t> </a:t>
            </a:r>
            <a:r>
              <a:rPr sz="1200" dirty="0">
                <a:latin typeface="Calibri"/>
                <a:cs typeface="Calibri"/>
              </a:rPr>
              <a:t>4</a:t>
            </a:r>
            <a:r>
              <a:rPr sz="1200" spc="-7" dirty="0">
                <a:latin typeface="Calibri"/>
                <a:cs typeface="Calibri"/>
              </a:rPr>
              <a:t> </a:t>
            </a:r>
            <a:r>
              <a:rPr sz="1200" dirty="0">
                <a:latin typeface="Calibri"/>
                <a:cs typeface="Calibri"/>
              </a:rPr>
              <a:t>o</a:t>
            </a:r>
            <a:r>
              <a:rPr sz="1200" spc="-11" dirty="0">
                <a:latin typeface="Calibri"/>
                <a:cs typeface="Calibri"/>
              </a:rPr>
              <a:t> </a:t>
            </a:r>
            <a:r>
              <a:rPr sz="1200" dirty="0">
                <a:latin typeface="Calibri"/>
                <a:cs typeface="Calibri"/>
              </a:rPr>
              <a:t>más</a:t>
            </a:r>
            <a:r>
              <a:rPr sz="1200" spc="13" dirty="0">
                <a:latin typeface="Calibri"/>
                <a:cs typeface="Calibri"/>
              </a:rPr>
              <a:t> </a:t>
            </a:r>
            <a:r>
              <a:rPr sz="1200" dirty="0">
                <a:latin typeface="Calibri"/>
                <a:cs typeface="Calibri"/>
              </a:rPr>
              <a:t>semanas</a:t>
            </a:r>
            <a:r>
              <a:rPr sz="1200" spc="-11" dirty="0">
                <a:latin typeface="Calibri"/>
                <a:cs typeface="Calibri"/>
              </a:rPr>
              <a:t> </a:t>
            </a:r>
            <a:r>
              <a:rPr sz="1200" spc="-7" dirty="0">
                <a:latin typeface="Calibri"/>
                <a:cs typeface="Calibri"/>
              </a:rPr>
              <a:t>consecutivas </a:t>
            </a:r>
            <a:r>
              <a:rPr sz="1200" dirty="0">
                <a:latin typeface="Calibri"/>
                <a:cs typeface="Calibri"/>
              </a:rPr>
              <a:t>por</a:t>
            </a:r>
            <a:r>
              <a:rPr sz="1200" spc="-11" dirty="0">
                <a:latin typeface="Calibri"/>
                <a:cs typeface="Calibri"/>
              </a:rPr>
              <a:t> </a:t>
            </a:r>
            <a:r>
              <a:rPr sz="1200" dirty="0">
                <a:latin typeface="Calibri"/>
                <a:cs typeface="Calibri"/>
              </a:rPr>
              <a:t>un</a:t>
            </a:r>
            <a:r>
              <a:rPr sz="1200" spc="-13" dirty="0">
                <a:latin typeface="Calibri"/>
                <a:cs typeface="Calibri"/>
              </a:rPr>
              <a:t> </a:t>
            </a:r>
            <a:r>
              <a:rPr sz="1200" dirty="0">
                <a:latin typeface="Calibri"/>
                <a:cs typeface="Calibri"/>
              </a:rPr>
              <a:t>maestro</a:t>
            </a:r>
            <a:r>
              <a:rPr sz="1200" spc="-11" dirty="0">
                <a:latin typeface="Calibri"/>
                <a:cs typeface="Calibri"/>
              </a:rPr>
              <a:t> </a:t>
            </a:r>
            <a:r>
              <a:rPr sz="1200" dirty="0">
                <a:latin typeface="Calibri"/>
                <a:cs typeface="Calibri"/>
              </a:rPr>
              <a:t>con</a:t>
            </a:r>
            <a:r>
              <a:rPr sz="1200" spc="-13" dirty="0">
                <a:latin typeface="Calibri"/>
                <a:cs typeface="Calibri"/>
              </a:rPr>
              <a:t> </a:t>
            </a:r>
            <a:r>
              <a:rPr sz="1200" dirty="0">
                <a:latin typeface="Calibri"/>
                <a:cs typeface="Calibri"/>
              </a:rPr>
              <a:t>una</a:t>
            </a:r>
            <a:r>
              <a:rPr sz="1200" spc="-11" dirty="0">
                <a:latin typeface="Calibri"/>
                <a:cs typeface="Calibri"/>
              </a:rPr>
              <a:t> </a:t>
            </a:r>
            <a:r>
              <a:rPr sz="1200" dirty="0">
                <a:latin typeface="Calibri"/>
                <a:cs typeface="Calibri"/>
              </a:rPr>
              <a:t>certificación</a:t>
            </a:r>
            <a:r>
              <a:rPr sz="1200" spc="-17" dirty="0">
                <a:latin typeface="Calibri"/>
                <a:cs typeface="Calibri"/>
              </a:rPr>
              <a:t> </a:t>
            </a:r>
            <a:r>
              <a:rPr sz="1200" dirty="0">
                <a:latin typeface="Calibri"/>
                <a:cs typeface="Calibri"/>
              </a:rPr>
              <a:t>o</a:t>
            </a:r>
            <a:r>
              <a:rPr sz="1200" spc="-7" dirty="0">
                <a:latin typeface="Calibri"/>
                <a:cs typeface="Calibri"/>
              </a:rPr>
              <a:t> </a:t>
            </a:r>
            <a:r>
              <a:rPr sz="1200" dirty="0">
                <a:latin typeface="Calibri"/>
                <a:cs typeface="Calibri"/>
              </a:rPr>
              <a:t>licencia</a:t>
            </a:r>
            <a:r>
              <a:rPr sz="1200" spc="-7" dirty="0">
                <a:latin typeface="Calibri"/>
                <a:cs typeface="Calibri"/>
              </a:rPr>
              <a:t> </a:t>
            </a:r>
            <a:r>
              <a:rPr sz="1200" dirty="0">
                <a:latin typeface="Calibri"/>
                <a:cs typeface="Calibri"/>
              </a:rPr>
              <a:t>limitada</a:t>
            </a:r>
            <a:r>
              <a:rPr sz="1200" spc="-11" dirty="0">
                <a:latin typeface="Calibri"/>
                <a:cs typeface="Calibri"/>
              </a:rPr>
              <a:t> </a:t>
            </a:r>
            <a:r>
              <a:rPr sz="1200" dirty="0">
                <a:latin typeface="Calibri"/>
                <a:cs typeface="Calibri"/>
              </a:rPr>
              <a:t>del</a:t>
            </a:r>
            <a:r>
              <a:rPr sz="1200" spc="-7" dirty="0">
                <a:latin typeface="Calibri"/>
                <a:cs typeface="Calibri"/>
              </a:rPr>
              <a:t> Estado.</a:t>
            </a:r>
            <a:endParaRPr sz="1200" dirty="0">
              <a:latin typeface="Calibri"/>
              <a:cs typeface="Calibri"/>
            </a:endParaRPr>
          </a:p>
          <a:p>
            <a:pPr>
              <a:lnSpc>
                <a:spcPct val="100000"/>
              </a:lnSpc>
              <a:buFont typeface="Calibri"/>
              <a:buChar char="•"/>
            </a:pPr>
            <a:endParaRPr sz="1200" dirty="0">
              <a:latin typeface="Calibri"/>
              <a:cs typeface="Calibri"/>
            </a:endParaRPr>
          </a:p>
          <a:p>
            <a:pPr marL="320376" marR="21214" indent="-156291">
              <a:lnSpc>
                <a:spcPct val="101699"/>
              </a:lnSpc>
              <a:buChar char="•"/>
              <a:tabLst>
                <a:tab pos="320376" algn="l"/>
                <a:tab pos="320808" algn="l"/>
              </a:tabLst>
            </a:pPr>
            <a:r>
              <a:rPr sz="1200" dirty="0">
                <a:latin typeface="Calibri"/>
                <a:cs typeface="Calibri"/>
              </a:rPr>
              <a:t>Se</a:t>
            </a:r>
            <a:r>
              <a:rPr sz="1200" spc="-20" dirty="0">
                <a:latin typeface="Calibri"/>
                <a:cs typeface="Calibri"/>
              </a:rPr>
              <a:t> </a:t>
            </a:r>
            <a:r>
              <a:rPr sz="1200" dirty="0">
                <a:latin typeface="Calibri"/>
                <a:cs typeface="Calibri"/>
              </a:rPr>
              <a:t>le</a:t>
            </a:r>
            <a:r>
              <a:rPr sz="1200" spc="-7" dirty="0">
                <a:latin typeface="Calibri"/>
                <a:cs typeface="Calibri"/>
              </a:rPr>
              <a:t> </a:t>
            </a:r>
            <a:r>
              <a:rPr sz="1200" dirty="0">
                <a:latin typeface="Calibri"/>
                <a:cs typeface="Calibri"/>
              </a:rPr>
              <a:t>proporcionará</a:t>
            </a:r>
            <a:r>
              <a:rPr sz="1200" spc="-13" dirty="0">
                <a:latin typeface="Calibri"/>
                <a:cs typeface="Calibri"/>
              </a:rPr>
              <a:t> </a:t>
            </a:r>
            <a:r>
              <a:rPr sz="1200" dirty="0">
                <a:latin typeface="Calibri"/>
                <a:cs typeface="Calibri"/>
              </a:rPr>
              <a:t>información</a:t>
            </a:r>
            <a:r>
              <a:rPr sz="1200" spc="-20" dirty="0">
                <a:latin typeface="Calibri"/>
                <a:cs typeface="Calibri"/>
              </a:rPr>
              <a:t> </a:t>
            </a:r>
            <a:r>
              <a:rPr sz="1200" dirty="0">
                <a:latin typeface="Calibri"/>
                <a:cs typeface="Calibri"/>
              </a:rPr>
              <a:t>sobre</a:t>
            </a:r>
            <a:r>
              <a:rPr sz="1200" spc="-13" dirty="0">
                <a:latin typeface="Calibri"/>
                <a:cs typeface="Calibri"/>
              </a:rPr>
              <a:t> </a:t>
            </a:r>
            <a:r>
              <a:rPr sz="1200" dirty="0">
                <a:latin typeface="Calibri"/>
                <a:cs typeface="Calibri"/>
              </a:rPr>
              <a:t>cada</a:t>
            </a:r>
            <a:r>
              <a:rPr sz="1200" spc="-13" dirty="0">
                <a:latin typeface="Calibri"/>
                <a:cs typeface="Calibri"/>
              </a:rPr>
              <a:t> </a:t>
            </a:r>
            <a:r>
              <a:rPr sz="1200" dirty="0">
                <a:latin typeface="Calibri"/>
                <a:cs typeface="Calibri"/>
              </a:rPr>
              <a:t>evaluación</a:t>
            </a:r>
            <a:r>
              <a:rPr sz="1200" spc="-20" dirty="0">
                <a:latin typeface="Calibri"/>
                <a:cs typeface="Calibri"/>
              </a:rPr>
              <a:t> </a:t>
            </a:r>
            <a:r>
              <a:rPr sz="1200" dirty="0">
                <a:latin typeface="Calibri"/>
                <a:cs typeface="Calibri"/>
              </a:rPr>
              <a:t>requerida</a:t>
            </a:r>
            <a:r>
              <a:rPr sz="1200" spc="-11" dirty="0">
                <a:latin typeface="Calibri"/>
                <a:cs typeface="Calibri"/>
              </a:rPr>
              <a:t> </a:t>
            </a:r>
            <a:r>
              <a:rPr sz="1200" dirty="0">
                <a:latin typeface="Calibri"/>
                <a:cs typeface="Calibri"/>
              </a:rPr>
              <a:t>por</a:t>
            </a:r>
            <a:r>
              <a:rPr sz="1200" spc="-11" dirty="0">
                <a:latin typeface="Calibri"/>
                <a:cs typeface="Calibri"/>
              </a:rPr>
              <a:t> </a:t>
            </a:r>
            <a:r>
              <a:rPr sz="1200" dirty="0">
                <a:latin typeface="Calibri"/>
                <a:cs typeface="Calibri"/>
              </a:rPr>
              <a:t>el</a:t>
            </a:r>
            <a:r>
              <a:rPr sz="1200" spc="-17" dirty="0">
                <a:latin typeface="Calibri"/>
                <a:cs typeface="Calibri"/>
              </a:rPr>
              <a:t> </a:t>
            </a:r>
            <a:r>
              <a:rPr sz="1200" dirty="0">
                <a:latin typeface="Calibri"/>
                <a:cs typeface="Calibri"/>
              </a:rPr>
              <a:t>estado</a:t>
            </a:r>
            <a:r>
              <a:rPr sz="1200" spc="-7" dirty="0">
                <a:latin typeface="Calibri"/>
                <a:cs typeface="Calibri"/>
              </a:rPr>
              <a:t> </a:t>
            </a:r>
            <a:r>
              <a:rPr sz="1200" dirty="0">
                <a:latin typeface="Calibri"/>
                <a:cs typeface="Calibri"/>
              </a:rPr>
              <a:t>y</a:t>
            </a:r>
            <a:r>
              <a:rPr sz="1200" spc="-17" dirty="0">
                <a:latin typeface="Calibri"/>
                <a:cs typeface="Calibri"/>
              </a:rPr>
              <a:t> </a:t>
            </a:r>
            <a:r>
              <a:rPr sz="1200" dirty="0">
                <a:latin typeface="Calibri"/>
                <a:cs typeface="Calibri"/>
              </a:rPr>
              <a:t>el</a:t>
            </a:r>
            <a:r>
              <a:rPr sz="1200" spc="-11" dirty="0">
                <a:latin typeface="Calibri"/>
                <a:cs typeface="Calibri"/>
              </a:rPr>
              <a:t> </a:t>
            </a:r>
            <a:r>
              <a:rPr sz="1200" dirty="0">
                <a:latin typeface="Calibri"/>
                <a:cs typeface="Calibri"/>
              </a:rPr>
              <a:t>distrito</a:t>
            </a:r>
            <a:r>
              <a:rPr sz="1200" spc="-13" dirty="0">
                <a:latin typeface="Calibri"/>
                <a:cs typeface="Calibri"/>
              </a:rPr>
              <a:t> </a:t>
            </a:r>
            <a:r>
              <a:rPr sz="1200" dirty="0">
                <a:latin typeface="Calibri"/>
                <a:cs typeface="Calibri"/>
              </a:rPr>
              <a:t>escolar.</a:t>
            </a:r>
            <a:r>
              <a:rPr sz="1200" spc="-13" dirty="0">
                <a:latin typeface="Calibri"/>
                <a:cs typeface="Calibri"/>
              </a:rPr>
              <a:t> </a:t>
            </a:r>
            <a:r>
              <a:rPr sz="1200" spc="-17" dirty="0">
                <a:latin typeface="Calibri"/>
                <a:cs typeface="Calibri"/>
              </a:rPr>
              <a:t>La </a:t>
            </a:r>
            <a:r>
              <a:rPr sz="1200" dirty="0">
                <a:latin typeface="Calibri"/>
                <a:cs typeface="Calibri"/>
              </a:rPr>
              <a:t>información</a:t>
            </a:r>
            <a:r>
              <a:rPr sz="1200" spc="-20" dirty="0">
                <a:latin typeface="Calibri"/>
                <a:cs typeface="Calibri"/>
              </a:rPr>
              <a:t> </a:t>
            </a:r>
            <a:r>
              <a:rPr sz="1200" dirty="0">
                <a:latin typeface="Calibri"/>
                <a:cs typeface="Calibri"/>
              </a:rPr>
              <a:t>debe</a:t>
            </a:r>
            <a:r>
              <a:rPr sz="1200" spc="-11" dirty="0">
                <a:latin typeface="Calibri"/>
                <a:cs typeface="Calibri"/>
              </a:rPr>
              <a:t> </a:t>
            </a:r>
            <a:r>
              <a:rPr sz="1200" dirty="0">
                <a:latin typeface="Calibri"/>
                <a:cs typeface="Calibri"/>
              </a:rPr>
              <a:t>incluir:</a:t>
            </a:r>
            <a:r>
              <a:rPr sz="1200" spc="-11" dirty="0">
                <a:latin typeface="Calibri"/>
                <a:cs typeface="Calibri"/>
              </a:rPr>
              <a:t> </a:t>
            </a:r>
            <a:r>
              <a:rPr sz="1200" dirty="0">
                <a:latin typeface="Calibri"/>
                <a:cs typeface="Calibri"/>
              </a:rPr>
              <a:t>1.</a:t>
            </a:r>
            <a:r>
              <a:rPr sz="1200" spc="-11" dirty="0">
                <a:latin typeface="Calibri"/>
                <a:cs typeface="Calibri"/>
              </a:rPr>
              <a:t> </a:t>
            </a:r>
            <a:r>
              <a:rPr sz="1200" dirty="0">
                <a:latin typeface="Calibri"/>
                <a:cs typeface="Calibri"/>
              </a:rPr>
              <a:t>Asunto</a:t>
            </a:r>
            <a:r>
              <a:rPr sz="1200" spc="-7" dirty="0">
                <a:latin typeface="Calibri"/>
                <a:cs typeface="Calibri"/>
              </a:rPr>
              <a:t> </a:t>
            </a:r>
            <a:r>
              <a:rPr sz="1200" dirty="0">
                <a:latin typeface="Calibri"/>
                <a:cs typeface="Calibri"/>
              </a:rPr>
              <a:t>evaluado</a:t>
            </a:r>
            <a:r>
              <a:rPr sz="1200" spc="-7" dirty="0">
                <a:latin typeface="Calibri"/>
                <a:cs typeface="Calibri"/>
              </a:rPr>
              <a:t> </a:t>
            </a:r>
            <a:r>
              <a:rPr sz="1200" dirty="0">
                <a:latin typeface="Calibri"/>
                <a:cs typeface="Calibri"/>
              </a:rPr>
              <a:t>2.</a:t>
            </a:r>
            <a:r>
              <a:rPr sz="1200" spc="-17" dirty="0">
                <a:latin typeface="Calibri"/>
                <a:cs typeface="Calibri"/>
              </a:rPr>
              <a:t> </a:t>
            </a:r>
            <a:r>
              <a:rPr sz="1200" dirty="0">
                <a:latin typeface="Calibri"/>
                <a:cs typeface="Calibri"/>
              </a:rPr>
              <a:t>Propósito</a:t>
            </a:r>
            <a:r>
              <a:rPr sz="1200" spc="-7" dirty="0">
                <a:latin typeface="Calibri"/>
                <a:cs typeface="Calibri"/>
              </a:rPr>
              <a:t> </a:t>
            </a:r>
            <a:r>
              <a:rPr sz="1200" dirty="0">
                <a:latin typeface="Calibri"/>
                <a:cs typeface="Calibri"/>
              </a:rPr>
              <a:t>de</a:t>
            </a:r>
            <a:r>
              <a:rPr sz="1200" spc="-13" dirty="0">
                <a:latin typeface="Calibri"/>
                <a:cs typeface="Calibri"/>
              </a:rPr>
              <a:t> </a:t>
            </a:r>
            <a:r>
              <a:rPr sz="1200" dirty="0">
                <a:latin typeface="Calibri"/>
                <a:cs typeface="Calibri"/>
              </a:rPr>
              <a:t>la</a:t>
            </a:r>
            <a:r>
              <a:rPr sz="1200" spc="-11" dirty="0">
                <a:latin typeface="Calibri"/>
                <a:cs typeface="Calibri"/>
              </a:rPr>
              <a:t> </a:t>
            </a:r>
            <a:r>
              <a:rPr sz="1200" dirty="0">
                <a:latin typeface="Calibri"/>
                <a:cs typeface="Calibri"/>
              </a:rPr>
              <a:t>evaluación</a:t>
            </a:r>
            <a:r>
              <a:rPr sz="1200" spc="-11" dirty="0">
                <a:latin typeface="Calibri"/>
                <a:cs typeface="Calibri"/>
              </a:rPr>
              <a:t> </a:t>
            </a:r>
            <a:r>
              <a:rPr sz="1200" dirty="0">
                <a:latin typeface="Calibri"/>
                <a:cs typeface="Calibri"/>
              </a:rPr>
              <a:t>3.</a:t>
            </a:r>
            <a:r>
              <a:rPr sz="1200" spc="-17" dirty="0">
                <a:latin typeface="Calibri"/>
                <a:cs typeface="Calibri"/>
              </a:rPr>
              <a:t> </a:t>
            </a:r>
            <a:r>
              <a:rPr sz="1200" dirty="0">
                <a:latin typeface="Calibri"/>
                <a:cs typeface="Calibri"/>
              </a:rPr>
              <a:t>Origen</a:t>
            </a:r>
            <a:r>
              <a:rPr sz="1200" spc="-11" dirty="0">
                <a:latin typeface="Calibri"/>
                <a:cs typeface="Calibri"/>
              </a:rPr>
              <a:t> </a:t>
            </a:r>
            <a:r>
              <a:rPr sz="1200" dirty="0">
                <a:latin typeface="Calibri"/>
                <a:cs typeface="Calibri"/>
              </a:rPr>
              <a:t>del</a:t>
            </a:r>
            <a:r>
              <a:rPr sz="1200" spc="-13" dirty="0">
                <a:latin typeface="Calibri"/>
                <a:cs typeface="Calibri"/>
              </a:rPr>
              <a:t> </a:t>
            </a:r>
            <a:r>
              <a:rPr sz="1200" dirty="0">
                <a:latin typeface="Calibri"/>
                <a:cs typeface="Calibri"/>
              </a:rPr>
              <a:t>requisito</a:t>
            </a:r>
            <a:r>
              <a:rPr sz="1200" spc="-7" dirty="0">
                <a:latin typeface="Calibri"/>
                <a:cs typeface="Calibri"/>
              </a:rPr>
              <a:t> </a:t>
            </a:r>
            <a:r>
              <a:rPr sz="1200" dirty="0">
                <a:latin typeface="Calibri"/>
                <a:cs typeface="Calibri"/>
              </a:rPr>
              <a:t>y</a:t>
            </a:r>
            <a:r>
              <a:rPr sz="1200" spc="-11" dirty="0">
                <a:latin typeface="Calibri"/>
                <a:cs typeface="Calibri"/>
              </a:rPr>
              <a:t> </a:t>
            </a:r>
            <a:r>
              <a:rPr sz="1200" spc="-17" dirty="0">
                <a:latin typeface="Calibri"/>
                <a:cs typeface="Calibri"/>
              </a:rPr>
              <a:t>si </a:t>
            </a:r>
            <a:r>
              <a:rPr sz="1200" dirty="0">
                <a:latin typeface="Calibri"/>
                <a:cs typeface="Calibri"/>
              </a:rPr>
              <a:t>la</a:t>
            </a:r>
            <a:r>
              <a:rPr sz="1200" spc="-11" dirty="0">
                <a:latin typeface="Calibri"/>
                <a:cs typeface="Calibri"/>
              </a:rPr>
              <a:t> </a:t>
            </a:r>
            <a:r>
              <a:rPr sz="1200" dirty="0">
                <a:latin typeface="Calibri"/>
                <a:cs typeface="Calibri"/>
              </a:rPr>
              <a:t>información</a:t>
            </a:r>
            <a:r>
              <a:rPr sz="1200" spc="-13" dirty="0">
                <a:latin typeface="Calibri"/>
                <a:cs typeface="Calibri"/>
              </a:rPr>
              <a:t> </a:t>
            </a:r>
            <a:r>
              <a:rPr sz="1200" dirty="0">
                <a:latin typeface="Calibri"/>
                <a:cs typeface="Calibri"/>
              </a:rPr>
              <a:t>incluye</a:t>
            </a:r>
            <a:r>
              <a:rPr sz="1200" spc="-4" dirty="0">
                <a:latin typeface="Calibri"/>
                <a:cs typeface="Calibri"/>
              </a:rPr>
              <a:t> </a:t>
            </a:r>
            <a:r>
              <a:rPr sz="1200" dirty="0">
                <a:latin typeface="Calibri"/>
                <a:cs typeface="Calibri"/>
              </a:rPr>
              <a:t>a)</a:t>
            </a:r>
            <a:r>
              <a:rPr sz="1200" spc="-27" dirty="0">
                <a:latin typeface="Calibri"/>
                <a:cs typeface="Calibri"/>
              </a:rPr>
              <a:t> </a:t>
            </a:r>
            <a:r>
              <a:rPr sz="1200" dirty="0">
                <a:latin typeface="Calibri"/>
                <a:cs typeface="Calibri"/>
              </a:rPr>
              <a:t>Tiempo</a:t>
            </a:r>
            <a:r>
              <a:rPr sz="1200" spc="-11" dirty="0">
                <a:latin typeface="Calibri"/>
                <a:cs typeface="Calibri"/>
              </a:rPr>
              <a:t> </a:t>
            </a:r>
            <a:r>
              <a:rPr sz="1200" dirty="0">
                <a:latin typeface="Calibri"/>
                <a:cs typeface="Calibri"/>
              </a:rPr>
              <a:t>esperado</a:t>
            </a:r>
            <a:r>
              <a:rPr sz="1200" spc="-7" dirty="0">
                <a:latin typeface="Calibri"/>
                <a:cs typeface="Calibri"/>
              </a:rPr>
              <a:t> </a:t>
            </a:r>
            <a:r>
              <a:rPr sz="1200" dirty="0">
                <a:latin typeface="Calibri"/>
                <a:cs typeface="Calibri"/>
              </a:rPr>
              <a:t>y</a:t>
            </a:r>
            <a:r>
              <a:rPr sz="1200" spc="-17" dirty="0">
                <a:latin typeface="Calibri"/>
                <a:cs typeface="Calibri"/>
              </a:rPr>
              <a:t> </a:t>
            </a:r>
            <a:r>
              <a:rPr sz="1200" dirty="0">
                <a:latin typeface="Calibri"/>
                <a:cs typeface="Calibri"/>
              </a:rPr>
              <a:t>calendario</a:t>
            </a:r>
            <a:r>
              <a:rPr sz="1200" spc="-7" dirty="0">
                <a:latin typeface="Calibri"/>
                <a:cs typeface="Calibri"/>
              </a:rPr>
              <a:t> </a:t>
            </a:r>
            <a:r>
              <a:rPr sz="1200" dirty="0">
                <a:latin typeface="Calibri"/>
                <a:cs typeface="Calibri"/>
              </a:rPr>
              <a:t>para</a:t>
            </a:r>
            <a:r>
              <a:rPr sz="1200" spc="-11" dirty="0">
                <a:latin typeface="Calibri"/>
                <a:cs typeface="Calibri"/>
              </a:rPr>
              <a:t> </a:t>
            </a:r>
            <a:r>
              <a:rPr sz="1200" dirty="0">
                <a:latin typeface="Calibri"/>
                <a:cs typeface="Calibri"/>
              </a:rPr>
              <a:t>las</a:t>
            </a:r>
            <a:r>
              <a:rPr sz="1200" spc="-4" dirty="0">
                <a:latin typeface="Calibri"/>
                <a:cs typeface="Calibri"/>
              </a:rPr>
              <a:t> </a:t>
            </a:r>
            <a:r>
              <a:rPr sz="1200" dirty="0">
                <a:latin typeface="Calibri"/>
                <a:cs typeface="Calibri"/>
              </a:rPr>
              <a:t>evaluaciones</a:t>
            </a:r>
            <a:r>
              <a:rPr sz="1200" spc="-20" dirty="0">
                <a:latin typeface="Calibri"/>
                <a:cs typeface="Calibri"/>
              </a:rPr>
              <a:t> </a:t>
            </a:r>
            <a:r>
              <a:rPr sz="1200" dirty="0">
                <a:latin typeface="Calibri"/>
                <a:cs typeface="Calibri"/>
              </a:rPr>
              <a:t>b)</a:t>
            </a:r>
            <a:r>
              <a:rPr sz="1200" spc="-11" dirty="0">
                <a:latin typeface="Calibri"/>
                <a:cs typeface="Calibri"/>
              </a:rPr>
              <a:t> </a:t>
            </a:r>
            <a:r>
              <a:rPr sz="1200" dirty="0">
                <a:latin typeface="Calibri"/>
                <a:cs typeface="Calibri"/>
              </a:rPr>
              <a:t>Tiempo</a:t>
            </a:r>
            <a:r>
              <a:rPr sz="1200" spc="-7" dirty="0">
                <a:latin typeface="Calibri"/>
                <a:cs typeface="Calibri"/>
              </a:rPr>
              <a:t> </a:t>
            </a:r>
            <a:r>
              <a:rPr sz="1200" dirty="0">
                <a:latin typeface="Calibri"/>
                <a:cs typeface="Calibri"/>
              </a:rPr>
              <a:t>y</a:t>
            </a:r>
            <a:r>
              <a:rPr sz="1200" spc="-11" dirty="0">
                <a:latin typeface="Calibri"/>
                <a:cs typeface="Calibri"/>
              </a:rPr>
              <a:t> </a:t>
            </a:r>
            <a:r>
              <a:rPr sz="1200" spc="-7" dirty="0">
                <a:latin typeface="Calibri"/>
                <a:cs typeface="Calibri"/>
              </a:rPr>
              <a:t>formato </a:t>
            </a:r>
            <a:r>
              <a:rPr sz="1200" dirty="0">
                <a:latin typeface="Calibri"/>
                <a:cs typeface="Calibri"/>
              </a:rPr>
              <a:t>para</a:t>
            </a:r>
            <a:r>
              <a:rPr sz="1200" spc="-13" dirty="0">
                <a:latin typeface="Calibri"/>
                <a:cs typeface="Calibri"/>
              </a:rPr>
              <a:t> </a:t>
            </a:r>
            <a:r>
              <a:rPr sz="1200" dirty="0">
                <a:latin typeface="Calibri"/>
                <a:cs typeface="Calibri"/>
              </a:rPr>
              <a:t>difundir</a:t>
            </a:r>
            <a:r>
              <a:rPr sz="1200" spc="-11" dirty="0">
                <a:latin typeface="Calibri"/>
                <a:cs typeface="Calibri"/>
              </a:rPr>
              <a:t> </a:t>
            </a:r>
            <a:r>
              <a:rPr sz="1200" dirty="0">
                <a:latin typeface="Calibri"/>
                <a:cs typeface="Calibri"/>
              </a:rPr>
              <a:t>los</a:t>
            </a:r>
            <a:r>
              <a:rPr sz="1200" spc="-13" dirty="0">
                <a:latin typeface="Calibri"/>
                <a:cs typeface="Calibri"/>
              </a:rPr>
              <a:t> </a:t>
            </a:r>
            <a:r>
              <a:rPr sz="1200" spc="-7" dirty="0">
                <a:latin typeface="Calibri"/>
                <a:cs typeface="Calibri"/>
              </a:rPr>
              <a:t>resultados.</a:t>
            </a:r>
            <a:endParaRPr sz="1200" dirty="0">
              <a:latin typeface="Calibri"/>
              <a:cs typeface="Calibri"/>
            </a:endParaRPr>
          </a:p>
          <a:p>
            <a:pPr>
              <a:lnSpc>
                <a:spcPct val="100000"/>
              </a:lnSpc>
              <a:buFont typeface="Calibri"/>
              <a:buChar char="•"/>
            </a:pPr>
            <a:endParaRPr sz="1200" dirty="0">
              <a:latin typeface="Calibri"/>
              <a:cs typeface="Calibri"/>
            </a:endParaRPr>
          </a:p>
          <a:p>
            <a:pPr marL="320376" marR="67971" indent="-156291">
              <a:lnSpc>
                <a:spcPct val="101800"/>
              </a:lnSpc>
              <a:buChar char="•"/>
              <a:tabLst>
                <a:tab pos="320376" algn="l"/>
                <a:tab pos="320808" algn="l"/>
              </a:tabLst>
            </a:pPr>
            <a:r>
              <a:rPr sz="1200" dirty="0">
                <a:latin typeface="Calibri"/>
                <a:cs typeface="Calibri"/>
              </a:rPr>
              <a:t>Solicitar</a:t>
            </a:r>
            <a:r>
              <a:rPr sz="1200" spc="-13" dirty="0">
                <a:latin typeface="Calibri"/>
                <a:cs typeface="Calibri"/>
              </a:rPr>
              <a:t> </a:t>
            </a:r>
            <a:r>
              <a:rPr sz="1200" dirty="0">
                <a:latin typeface="Calibri"/>
                <a:cs typeface="Calibri"/>
              </a:rPr>
              <a:t>información</a:t>
            </a:r>
            <a:r>
              <a:rPr sz="1200" spc="-13" dirty="0">
                <a:latin typeface="Calibri"/>
                <a:cs typeface="Calibri"/>
              </a:rPr>
              <a:t> </a:t>
            </a:r>
            <a:r>
              <a:rPr sz="1200" dirty="0">
                <a:latin typeface="Calibri"/>
                <a:cs typeface="Calibri"/>
              </a:rPr>
              <a:t>sobre</a:t>
            </a:r>
            <a:r>
              <a:rPr sz="1200" spc="-4" dirty="0">
                <a:latin typeface="Calibri"/>
                <a:cs typeface="Calibri"/>
              </a:rPr>
              <a:t> </a:t>
            </a:r>
            <a:r>
              <a:rPr sz="1200" dirty="0">
                <a:latin typeface="Calibri"/>
                <a:cs typeface="Calibri"/>
              </a:rPr>
              <a:t>cualquier</a:t>
            </a:r>
            <a:r>
              <a:rPr sz="1200" spc="-7" dirty="0">
                <a:latin typeface="Calibri"/>
                <a:cs typeface="Calibri"/>
              </a:rPr>
              <a:t> </a:t>
            </a:r>
            <a:r>
              <a:rPr sz="1200" dirty="0">
                <a:latin typeface="Calibri"/>
                <a:cs typeface="Calibri"/>
              </a:rPr>
              <a:t>agencia</a:t>
            </a:r>
            <a:r>
              <a:rPr sz="1200" spc="-17" dirty="0">
                <a:latin typeface="Calibri"/>
                <a:cs typeface="Calibri"/>
              </a:rPr>
              <a:t> </a:t>
            </a:r>
            <a:r>
              <a:rPr sz="1200" dirty="0">
                <a:latin typeface="Calibri"/>
                <a:cs typeface="Calibri"/>
              </a:rPr>
              <a:t>educativa</a:t>
            </a:r>
            <a:r>
              <a:rPr sz="1200" spc="-7" dirty="0">
                <a:latin typeface="Calibri"/>
                <a:cs typeface="Calibri"/>
              </a:rPr>
              <a:t> </a:t>
            </a:r>
            <a:r>
              <a:rPr sz="1200" dirty="0">
                <a:latin typeface="Calibri"/>
                <a:cs typeface="Calibri"/>
              </a:rPr>
              <a:t>estatal</a:t>
            </a:r>
            <a:r>
              <a:rPr sz="1200" spc="-17" dirty="0">
                <a:latin typeface="Calibri"/>
                <a:cs typeface="Calibri"/>
              </a:rPr>
              <a:t> </a:t>
            </a:r>
            <a:r>
              <a:rPr sz="1200" dirty="0">
                <a:latin typeface="Calibri"/>
                <a:cs typeface="Calibri"/>
              </a:rPr>
              <a:t>o</a:t>
            </a:r>
            <a:r>
              <a:rPr sz="1200" spc="-7" dirty="0">
                <a:latin typeface="Calibri"/>
                <a:cs typeface="Calibri"/>
              </a:rPr>
              <a:t> </a:t>
            </a:r>
            <a:r>
              <a:rPr sz="1200" dirty="0">
                <a:latin typeface="Calibri"/>
                <a:cs typeface="Calibri"/>
              </a:rPr>
              <a:t>local</a:t>
            </a:r>
            <a:r>
              <a:rPr sz="1200" spc="-13" dirty="0">
                <a:latin typeface="Calibri"/>
                <a:cs typeface="Calibri"/>
              </a:rPr>
              <a:t> </a:t>
            </a:r>
            <a:r>
              <a:rPr sz="1200" dirty="0">
                <a:latin typeface="Calibri"/>
                <a:cs typeface="Calibri"/>
              </a:rPr>
              <a:t>con</a:t>
            </a:r>
            <a:r>
              <a:rPr sz="1200" spc="-20" dirty="0">
                <a:latin typeface="Calibri"/>
                <a:cs typeface="Calibri"/>
              </a:rPr>
              <a:t> </a:t>
            </a:r>
            <a:r>
              <a:rPr sz="1200" dirty="0">
                <a:latin typeface="Calibri"/>
                <a:cs typeface="Calibri"/>
              </a:rPr>
              <a:t>respecto</a:t>
            </a:r>
            <a:r>
              <a:rPr sz="1200" spc="-4" dirty="0">
                <a:latin typeface="Calibri"/>
                <a:cs typeface="Calibri"/>
              </a:rPr>
              <a:t> </a:t>
            </a:r>
            <a:r>
              <a:rPr sz="1200" dirty="0">
                <a:latin typeface="Calibri"/>
                <a:cs typeface="Calibri"/>
              </a:rPr>
              <a:t>a</a:t>
            </a:r>
            <a:r>
              <a:rPr sz="1200" spc="-17" dirty="0">
                <a:latin typeface="Calibri"/>
                <a:cs typeface="Calibri"/>
              </a:rPr>
              <a:t> </a:t>
            </a:r>
            <a:r>
              <a:rPr sz="1200" dirty="0">
                <a:latin typeface="Calibri"/>
                <a:cs typeface="Calibri"/>
              </a:rPr>
              <a:t>la</a:t>
            </a:r>
            <a:r>
              <a:rPr sz="1200" spc="-7" dirty="0">
                <a:latin typeface="Calibri"/>
                <a:cs typeface="Calibri"/>
              </a:rPr>
              <a:t> participación </a:t>
            </a:r>
            <a:r>
              <a:rPr sz="1200" dirty="0">
                <a:latin typeface="Calibri"/>
                <a:cs typeface="Calibri"/>
              </a:rPr>
              <a:t>de</a:t>
            </a:r>
            <a:r>
              <a:rPr sz="1200" spc="-17" dirty="0">
                <a:latin typeface="Calibri"/>
                <a:cs typeface="Calibri"/>
              </a:rPr>
              <a:t> </a:t>
            </a:r>
            <a:r>
              <a:rPr sz="1200" dirty="0">
                <a:latin typeface="Calibri"/>
                <a:cs typeface="Calibri"/>
              </a:rPr>
              <a:t>los</a:t>
            </a:r>
            <a:r>
              <a:rPr sz="1200" spc="-13" dirty="0">
                <a:latin typeface="Calibri"/>
                <a:cs typeface="Calibri"/>
              </a:rPr>
              <a:t> </a:t>
            </a:r>
            <a:r>
              <a:rPr sz="1200" dirty="0">
                <a:latin typeface="Calibri"/>
                <a:cs typeface="Calibri"/>
              </a:rPr>
              <a:t>estudiantes</a:t>
            </a:r>
            <a:r>
              <a:rPr sz="1200" spc="-13" dirty="0">
                <a:latin typeface="Calibri"/>
                <a:cs typeface="Calibri"/>
              </a:rPr>
              <a:t> </a:t>
            </a:r>
            <a:r>
              <a:rPr sz="1200" dirty="0">
                <a:latin typeface="Calibri"/>
                <a:cs typeface="Calibri"/>
              </a:rPr>
              <a:t>en</a:t>
            </a:r>
            <a:r>
              <a:rPr sz="1200" spc="-11" dirty="0">
                <a:latin typeface="Calibri"/>
                <a:cs typeface="Calibri"/>
              </a:rPr>
              <a:t> </a:t>
            </a:r>
            <a:r>
              <a:rPr sz="1200" dirty="0">
                <a:latin typeface="Calibri"/>
                <a:cs typeface="Calibri"/>
              </a:rPr>
              <a:t>cualquier</a:t>
            </a:r>
            <a:r>
              <a:rPr sz="1200" spc="-7" dirty="0">
                <a:latin typeface="Calibri"/>
                <a:cs typeface="Calibri"/>
              </a:rPr>
              <a:t> </a:t>
            </a:r>
            <a:r>
              <a:rPr sz="1200" dirty="0">
                <a:latin typeface="Calibri"/>
                <a:cs typeface="Calibri"/>
              </a:rPr>
              <a:t>evaluación</a:t>
            </a:r>
            <a:r>
              <a:rPr sz="1200" spc="-17" dirty="0">
                <a:latin typeface="Calibri"/>
                <a:cs typeface="Calibri"/>
              </a:rPr>
              <a:t> </a:t>
            </a:r>
            <a:r>
              <a:rPr sz="1200" dirty="0">
                <a:latin typeface="Calibri"/>
                <a:cs typeface="Calibri"/>
              </a:rPr>
              <a:t>obligatoria.</a:t>
            </a:r>
            <a:r>
              <a:rPr sz="1200" spc="-13" dirty="0">
                <a:latin typeface="Calibri"/>
                <a:cs typeface="Calibri"/>
              </a:rPr>
              <a:t> </a:t>
            </a:r>
            <a:r>
              <a:rPr sz="1200" dirty="0">
                <a:latin typeface="Calibri"/>
                <a:cs typeface="Calibri"/>
              </a:rPr>
              <a:t>La</a:t>
            </a:r>
            <a:r>
              <a:rPr sz="1200" spc="-11" dirty="0">
                <a:latin typeface="Calibri"/>
                <a:cs typeface="Calibri"/>
              </a:rPr>
              <a:t> </a:t>
            </a:r>
            <a:r>
              <a:rPr sz="1200" dirty="0">
                <a:latin typeface="Calibri"/>
                <a:cs typeface="Calibri"/>
              </a:rPr>
              <a:t>información</a:t>
            </a:r>
            <a:r>
              <a:rPr sz="1200" spc="-13" dirty="0">
                <a:latin typeface="Calibri"/>
                <a:cs typeface="Calibri"/>
              </a:rPr>
              <a:t> </a:t>
            </a:r>
            <a:r>
              <a:rPr sz="1200" dirty="0">
                <a:latin typeface="Calibri"/>
                <a:cs typeface="Calibri"/>
              </a:rPr>
              <a:t>debe</a:t>
            </a:r>
            <a:r>
              <a:rPr sz="1200" spc="-17" dirty="0">
                <a:latin typeface="Calibri"/>
                <a:cs typeface="Calibri"/>
              </a:rPr>
              <a:t> </a:t>
            </a:r>
            <a:r>
              <a:rPr sz="1200" dirty="0">
                <a:latin typeface="Calibri"/>
                <a:cs typeface="Calibri"/>
              </a:rPr>
              <a:t>incluir</a:t>
            </a:r>
            <a:r>
              <a:rPr sz="1200" spc="-7" dirty="0">
                <a:latin typeface="Calibri"/>
                <a:cs typeface="Calibri"/>
              </a:rPr>
              <a:t> </a:t>
            </a:r>
            <a:r>
              <a:rPr sz="1200" dirty="0">
                <a:latin typeface="Calibri"/>
                <a:cs typeface="Calibri"/>
              </a:rPr>
              <a:t>una</a:t>
            </a:r>
            <a:r>
              <a:rPr sz="1200" spc="-11" dirty="0">
                <a:latin typeface="Calibri"/>
                <a:cs typeface="Calibri"/>
              </a:rPr>
              <a:t> </a:t>
            </a:r>
            <a:r>
              <a:rPr sz="1200" spc="-7" dirty="0">
                <a:latin typeface="Calibri"/>
                <a:cs typeface="Calibri"/>
              </a:rPr>
              <a:t>política, </a:t>
            </a:r>
            <a:r>
              <a:rPr sz="1200" dirty="0">
                <a:latin typeface="Calibri"/>
                <a:cs typeface="Calibri"/>
              </a:rPr>
              <a:t>procedimiento</a:t>
            </a:r>
            <a:r>
              <a:rPr sz="1200" spc="-24" dirty="0">
                <a:latin typeface="Calibri"/>
                <a:cs typeface="Calibri"/>
              </a:rPr>
              <a:t> </a:t>
            </a:r>
            <a:r>
              <a:rPr sz="1200" dirty="0">
                <a:latin typeface="Calibri"/>
                <a:cs typeface="Calibri"/>
              </a:rPr>
              <a:t>o</a:t>
            </a:r>
            <a:r>
              <a:rPr sz="1200" spc="-7" dirty="0">
                <a:latin typeface="Calibri"/>
                <a:cs typeface="Calibri"/>
              </a:rPr>
              <a:t> </a:t>
            </a:r>
            <a:r>
              <a:rPr sz="1200" dirty="0">
                <a:latin typeface="Calibri"/>
                <a:cs typeface="Calibri"/>
              </a:rPr>
              <a:t>derecho</a:t>
            </a:r>
            <a:r>
              <a:rPr sz="1200" spc="-20" dirty="0">
                <a:latin typeface="Calibri"/>
                <a:cs typeface="Calibri"/>
              </a:rPr>
              <a:t> </a:t>
            </a:r>
            <a:r>
              <a:rPr sz="1200" dirty="0">
                <a:latin typeface="Calibri"/>
                <a:cs typeface="Calibri"/>
              </a:rPr>
              <a:t>de</a:t>
            </a:r>
            <a:r>
              <a:rPr sz="1200" spc="-4" dirty="0">
                <a:latin typeface="Calibri"/>
                <a:cs typeface="Calibri"/>
              </a:rPr>
              <a:t> </a:t>
            </a:r>
            <a:r>
              <a:rPr sz="1200" dirty="0">
                <a:latin typeface="Calibri"/>
                <a:cs typeface="Calibri"/>
              </a:rPr>
              <a:t>los</a:t>
            </a:r>
            <a:r>
              <a:rPr sz="1200" spc="-13" dirty="0">
                <a:latin typeface="Calibri"/>
                <a:cs typeface="Calibri"/>
              </a:rPr>
              <a:t> </a:t>
            </a:r>
            <a:r>
              <a:rPr sz="1200" dirty="0">
                <a:latin typeface="Calibri"/>
                <a:cs typeface="Calibri"/>
              </a:rPr>
              <a:t>padres</a:t>
            </a:r>
            <a:r>
              <a:rPr sz="1200" spc="-13" dirty="0">
                <a:latin typeface="Calibri"/>
                <a:cs typeface="Calibri"/>
              </a:rPr>
              <a:t> </a:t>
            </a:r>
            <a:r>
              <a:rPr sz="1200" dirty="0">
                <a:latin typeface="Calibri"/>
                <a:cs typeface="Calibri"/>
              </a:rPr>
              <a:t>de</a:t>
            </a:r>
            <a:r>
              <a:rPr sz="1200" spc="-7" dirty="0">
                <a:latin typeface="Calibri"/>
                <a:cs typeface="Calibri"/>
              </a:rPr>
              <a:t> </a:t>
            </a:r>
            <a:r>
              <a:rPr sz="1200" dirty="0">
                <a:latin typeface="Calibri"/>
                <a:cs typeface="Calibri"/>
              </a:rPr>
              <a:t>optar</a:t>
            </a:r>
            <a:r>
              <a:rPr sz="1200" spc="-4" dirty="0">
                <a:latin typeface="Calibri"/>
                <a:cs typeface="Calibri"/>
              </a:rPr>
              <a:t> </a:t>
            </a:r>
            <a:r>
              <a:rPr sz="1200" dirty="0">
                <a:latin typeface="Calibri"/>
                <a:cs typeface="Calibri"/>
              </a:rPr>
              <a:t>al</a:t>
            </a:r>
            <a:r>
              <a:rPr sz="1200" spc="-17" dirty="0">
                <a:latin typeface="Calibri"/>
                <a:cs typeface="Calibri"/>
              </a:rPr>
              <a:t> </a:t>
            </a:r>
            <a:r>
              <a:rPr sz="1200" dirty="0">
                <a:latin typeface="Calibri"/>
                <a:cs typeface="Calibri"/>
              </a:rPr>
              <a:t>niño</a:t>
            </a:r>
            <a:r>
              <a:rPr sz="1200" spc="-7" dirty="0">
                <a:latin typeface="Calibri"/>
                <a:cs typeface="Calibri"/>
              </a:rPr>
              <a:t> </a:t>
            </a:r>
            <a:r>
              <a:rPr sz="1200" dirty="0">
                <a:latin typeface="Calibri"/>
                <a:cs typeface="Calibri"/>
              </a:rPr>
              <a:t>fuera</a:t>
            </a:r>
            <a:r>
              <a:rPr sz="1200" spc="-11" dirty="0">
                <a:latin typeface="Calibri"/>
                <a:cs typeface="Calibri"/>
              </a:rPr>
              <a:t> </a:t>
            </a:r>
            <a:r>
              <a:rPr sz="1200" dirty="0">
                <a:latin typeface="Calibri"/>
                <a:cs typeface="Calibri"/>
              </a:rPr>
              <a:t>de</a:t>
            </a:r>
            <a:r>
              <a:rPr sz="1200" spc="-4" dirty="0">
                <a:latin typeface="Calibri"/>
                <a:cs typeface="Calibri"/>
              </a:rPr>
              <a:t> </a:t>
            </a:r>
            <a:r>
              <a:rPr sz="1200" dirty="0">
                <a:latin typeface="Calibri"/>
                <a:cs typeface="Calibri"/>
              </a:rPr>
              <a:t>dicha</a:t>
            </a:r>
            <a:r>
              <a:rPr sz="1200" spc="-17" dirty="0">
                <a:latin typeface="Calibri"/>
                <a:cs typeface="Calibri"/>
              </a:rPr>
              <a:t> </a:t>
            </a:r>
            <a:r>
              <a:rPr sz="1200" dirty="0">
                <a:latin typeface="Calibri"/>
                <a:cs typeface="Calibri"/>
              </a:rPr>
              <a:t>evaluación,</a:t>
            </a:r>
            <a:r>
              <a:rPr sz="1200" spc="-17" dirty="0">
                <a:latin typeface="Calibri"/>
                <a:cs typeface="Calibri"/>
              </a:rPr>
              <a:t> </a:t>
            </a:r>
            <a:r>
              <a:rPr sz="1200" dirty="0">
                <a:latin typeface="Calibri"/>
                <a:cs typeface="Calibri"/>
              </a:rPr>
              <a:t>cuando</a:t>
            </a:r>
            <a:r>
              <a:rPr sz="1200" spc="-4" dirty="0">
                <a:latin typeface="Calibri"/>
                <a:cs typeface="Calibri"/>
              </a:rPr>
              <a:t> </a:t>
            </a:r>
            <a:r>
              <a:rPr sz="1200" spc="-17" dirty="0">
                <a:latin typeface="Calibri"/>
                <a:cs typeface="Calibri"/>
              </a:rPr>
              <a:t>sea </a:t>
            </a:r>
            <a:r>
              <a:rPr sz="1200" spc="-7" dirty="0">
                <a:latin typeface="Calibri"/>
                <a:cs typeface="Calibri"/>
              </a:rPr>
              <a:t>aplicable.</a:t>
            </a:r>
            <a:endParaRPr sz="1200" dirty="0">
              <a:latin typeface="Calibri"/>
              <a:cs typeface="Calibri"/>
            </a:endParaRPr>
          </a:p>
          <a:p>
            <a:pPr>
              <a:lnSpc>
                <a:spcPct val="100000"/>
              </a:lnSpc>
            </a:pPr>
            <a:endParaRPr sz="1200" dirty="0">
              <a:latin typeface="Calibri"/>
              <a:cs typeface="Calibri"/>
            </a:endParaRPr>
          </a:p>
          <a:p>
            <a:pPr marL="8659" marR="128151" algn="just">
              <a:lnSpc>
                <a:spcPct val="101699"/>
              </a:lnSpc>
            </a:pPr>
            <a:r>
              <a:rPr sz="1200" dirty="0">
                <a:latin typeface="Calibri"/>
                <a:cs typeface="Calibri"/>
              </a:rPr>
              <a:t>La</a:t>
            </a:r>
            <a:r>
              <a:rPr sz="1200" spc="-17" dirty="0">
                <a:latin typeface="Calibri"/>
                <a:cs typeface="Calibri"/>
              </a:rPr>
              <a:t> </a:t>
            </a:r>
            <a:r>
              <a:rPr sz="1200" dirty="0">
                <a:latin typeface="Calibri"/>
                <a:cs typeface="Calibri"/>
              </a:rPr>
              <a:t>información</a:t>
            </a:r>
            <a:r>
              <a:rPr sz="1200" spc="-17" dirty="0">
                <a:latin typeface="Calibri"/>
                <a:cs typeface="Calibri"/>
              </a:rPr>
              <a:t> </a:t>
            </a:r>
            <a:r>
              <a:rPr sz="1200" dirty="0">
                <a:latin typeface="Calibri"/>
                <a:cs typeface="Calibri"/>
              </a:rPr>
              <a:t>con</a:t>
            </a:r>
            <a:r>
              <a:rPr sz="1200" spc="-20" dirty="0">
                <a:latin typeface="Calibri"/>
                <a:cs typeface="Calibri"/>
              </a:rPr>
              <a:t> </a:t>
            </a:r>
            <a:r>
              <a:rPr sz="1200" dirty="0">
                <a:latin typeface="Calibri"/>
                <a:cs typeface="Calibri"/>
              </a:rPr>
              <a:t>respecto</a:t>
            </a:r>
            <a:r>
              <a:rPr sz="1200" spc="-4" dirty="0">
                <a:latin typeface="Calibri"/>
                <a:cs typeface="Calibri"/>
              </a:rPr>
              <a:t> </a:t>
            </a:r>
            <a:r>
              <a:rPr sz="1200" dirty="0">
                <a:latin typeface="Calibri"/>
                <a:cs typeface="Calibri"/>
              </a:rPr>
              <a:t>a</a:t>
            </a:r>
            <a:r>
              <a:rPr sz="1200" spc="-11" dirty="0">
                <a:latin typeface="Calibri"/>
                <a:cs typeface="Calibri"/>
              </a:rPr>
              <a:t> </a:t>
            </a:r>
            <a:r>
              <a:rPr sz="1200" dirty="0">
                <a:latin typeface="Calibri"/>
                <a:cs typeface="Calibri"/>
              </a:rPr>
              <a:t>las</a:t>
            </a:r>
            <a:r>
              <a:rPr sz="1200" spc="-11" dirty="0">
                <a:latin typeface="Calibri"/>
                <a:cs typeface="Calibri"/>
              </a:rPr>
              <a:t> </a:t>
            </a:r>
            <a:r>
              <a:rPr sz="1200" dirty="0">
                <a:latin typeface="Calibri"/>
                <a:cs typeface="Calibri"/>
              </a:rPr>
              <a:t>calificaciones</a:t>
            </a:r>
            <a:r>
              <a:rPr sz="1200" spc="-13" dirty="0">
                <a:latin typeface="Calibri"/>
                <a:cs typeface="Calibri"/>
              </a:rPr>
              <a:t> </a:t>
            </a:r>
            <a:r>
              <a:rPr sz="1200" dirty="0">
                <a:latin typeface="Calibri"/>
                <a:cs typeface="Calibri"/>
              </a:rPr>
              <a:t>del</a:t>
            </a:r>
            <a:r>
              <a:rPr sz="1200" spc="-13" dirty="0">
                <a:latin typeface="Calibri"/>
                <a:cs typeface="Calibri"/>
              </a:rPr>
              <a:t> </a:t>
            </a:r>
            <a:r>
              <a:rPr sz="1200" dirty="0">
                <a:latin typeface="Calibri"/>
                <a:cs typeface="Calibri"/>
              </a:rPr>
              <a:t>maestro</a:t>
            </a:r>
            <a:r>
              <a:rPr sz="1200" spc="-13" dirty="0">
                <a:latin typeface="Calibri"/>
                <a:cs typeface="Calibri"/>
              </a:rPr>
              <a:t> </a:t>
            </a:r>
            <a:r>
              <a:rPr sz="1200" dirty="0">
                <a:latin typeface="Calibri"/>
                <a:cs typeface="Calibri"/>
              </a:rPr>
              <a:t>de</a:t>
            </a:r>
            <a:r>
              <a:rPr sz="1200" spc="-4" dirty="0">
                <a:latin typeface="Calibri"/>
                <a:cs typeface="Calibri"/>
              </a:rPr>
              <a:t> </a:t>
            </a:r>
            <a:r>
              <a:rPr sz="1200" dirty="0">
                <a:latin typeface="Calibri"/>
                <a:cs typeface="Calibri"/>
              </a:rPr>
              <a:t>acuerdo</a:t>
            </a:r>
            <a:r>
              <a:rPr sz="1200" spc="-13" dirty="0">
                <a:latin typeface="Calibri"/>
                <a:cs typeface="Calibri"/>
              </a:rPr>
              <a:t> </a:t>
            </a:r>
            <a:r>
              <a:rPr sz="1200" dirty="0">
                <a:latin typeface="Calibri"/>
                <a:cs typeface="Calibri"/>
              </a:rPr>
              <a:t>con</a:t>
            </a:r>
            <a:r>
              <a:rPr sz="1200" spc="-11" dirty="0">
                <a:latin typeface="Calibri"/>
                <a:cs typeface="Calibri"/>
              </a:rPr>
              <a:t> </a:t>
            </a:r>
            <a:r>
              <a:rPr sz="1200" dirty="0">
                <a:latin typeface="Calibri"/>
                <a:cs typeface="Calibri"/>
              </a:rPr>
              <a:t>la</a:t>
            </a:r>
            <a:r>
              <a:rPr sz="1200" spc="-11" dirty="0">
                <a:latin typeface="Calibri"/>
                <a:cs typeface="Calibri"/>
              </a:rPr>
              <a:t> </a:t>
            </a:r>
            <a:r>
              <a:rPr sz="1200" dirty="0">
                <a:latin typeface="Calibri"/>
                <a:cs typeface="Calibri"/>
              </a:rPr>
              <a:t>Ley</a:t>
            </a:r>
            <a:r>
              <a:rPr sz="1200" spc="-11" dirty="0">
                <a:latin typeface="Calibri"/>
                <a:cs typeface="Calibri"/>
              </a:rPr>
              <a:t> </a:t>
            </a:r>
            <a:r>
              <a:rPr sz="1200" dirty="0">
                <a:latin typeface="Calibri"/>
                <a:cs typeface="Calibri"/>
              </a:rPr>
              <a:t>Cada</a:t>
            </a:r>
            <a:r>
              <a:rPr sz="1200" spc="-11" dirty="0">
                <a:latin typeface="Calibri"/>
                <a:cs typeface="Calibri"/>
              </a:rPr>
              <a:t> </a:t>
            </a:r>
            <a:r>
              <a:rPr sz="1200" dirty="0">
                <a:latin typeface="Calibri"/>
                <a:cs typeface="Calibri"/>
              </a:rPr>
              <a:t>Estudiante</a:t>
            </a:r>
            <a:r>
              <a:rPr sz="1200" spc="-7" dirty="0">
                <a:latin typeface="Calibri"/>
                <a:cs typeface="Calibri"/>
              </a:rPr>
              <a:t> Triunfa </a:t>
            </a:r>
            <a:r>
              <a:rPr sz="1200" dirty="0">
                <a:latin typeface="Calibri"/>
                <a:cs typeface="Calibri"/>
              </a:rPr>
              <a:t>se</a:t>
            </a:r>
            <a:r>
              <a:rPr sz="1200" spc="-13" dirty="0">
                <a:latin typeface="Calibri"/>
                <a:cs typeface="Calibri"/>
              </a:rPr>
              <a:t> </a:t>
            </a:r>
            <a:r>
              <a:rPr sz="1200" dirty="0">
                <a:latin typeface="Calibri"/>
                <a:cs typeface="Calibri"/>
              </a:rPr>
              <a:t>puede</a:t>
            </a:r>
            <a:r>
              <a:rPr sz="1200" spc="-13" dirty="0">
                <a:latin typeface="Calibri"/>
                <a:cs typeface="Calibri"/>
              </a:rPr>
              <a:t> </a:t>
            </a:r>
            <a:r>
              <a:rPr sz="1200" dirty="0">
                <a:latin typeface="Calibri"/>
                <a:cs typeface="Calibri"/>
              </a:rPr>
              <a:t>obtener a</a:t>
            </a:r>
            <a:r>
              <a:rPr sz="1200" spc="-17" dirty="0">
                <a:latin typeface="Calibri"/>
                <a:cs typeface="Calibri"/>
              </a:rPr>
              <a:t> </a:t>
            </a:r>
            <a:r>
              <a:rPr sz="1200" dirty="0">
                <a:latin typeface="Calibri"/>
                <a:cs typeface="Calibri"/>
              </a:rPr>
              <a:t>través</a:t>
            </a:r>
            <a:r>
              <a:rPr sz="1200" spc="-11" dirty="0">
                <a:latin typeface="Calibri"/>
                <a:cs typeface="Calibri"/>
              </a:rPr>
              <a:t> </a:t>
            </a:r>
            <a:r>
              <a:rPr sz="1200" dirty="0">
                <a:latin typeface="Calibri"/>
                <a:cs typeface="Calibri"/>
              </a:rPr>
              <a:t>del</a:t>
            </a:r>
            <a:r>
              <a:rPr sz="1200" spc="-7" dirty="0">
                <a:latin typeface="Calibri"/>
                <a:cs typeface="Calibri"/>
              </a:rPr>
              <a:t> </a:t>
            </a:r>
            <a:r>
              <a:rPr sz="1200" dirty="0">
                <a:latin typeface="Calibri"/>
                <a:cs typeface="Calibri"/>
              </a:rPr>
              <a:t>distrito</a:t>
            </a:r>
            <a:r>
              <a:rPr sz="1200" spc="-4" dirty="0">
                <a:latin typeface="Calibri"/>
                <a:cs typeface="Calibri"/>
              </a:rPr>
              <a:t> </a:t>
            </a:r>
            <a:r>
              <a:rPr sz="1200" dirty="0">
                <a:latin typeface="Calibri"/>
                <a:cs typeface="Calibri"/>
              </a:rPr>
              <a:t>escolar.</a:t>
            </a:r>
            <a:r>
              <a:rPr sz="1200" spc="-20" dirty="0">
                <a:latin typeface="Calibri"/>
                <a:cs typeface="Calibri"/>
              </a:rPr>
              <a:t> </a:t>
            </a:r>
            <a:r>
              <a:rPr sz="1200" dirty="0">
                <a:latin typeface="Calibri"/>
                <a:cs typeface="Calibri"/>
              </a:rPr>
              <a:t>Por</a:t>
            </a:r>
            <a:r>
              <a:rPr sz="1200" spc="-4" dirty="0">
                <a:latin typeface="Calibri"/>
                <a:cs typeface="Calibri"/>
              </a:rPr>
              <a:t> </a:t>
            </a:r>
            <a:r>
              <a:rPr sz="1200" dirty="0">
                <a:latin typeface="Calibri"/>
                <a:cs typeface="Calibri"/>
              </a:rPr>
              <a:t>favor,</a:t>
            </a:r>
            <a:r>
              <a:rPr sz="1200" spc="-7" dirty="0">
                <a:latin typeface="Calibri"/>
                <a:cs typeface="Calibri"/>
              </a:rPr>
              <a:t> </a:t>
            </a:r>
            <a:r>
              <a:rPr sz="1200" dirty="0">
                <a:latin typeface="Calibri"/>
                <a:cs typeface="Calibri"/>
              </a:rPr>
              <a:t>no</a:t>
            </a:r>
            <a:r>
              <a:rPr sz="1200" spc="-11" dirty="0">
                <a:latin typeface="Calibri"/>
                <a:cs typeface="Calibri"/>
              </a:rPr>
              <a:t> </a:t>
            </a:r>
            <a:r>
              <a:rPr sz="1200" dirty="0">
                <a:latin typeface="Calibri"/>
                <a:cs typeface="Calibri"/>
              </a:rPr>
              <a:t>dude</a:t>
            </a:r>
            <a:r>
              <a:rPr sz="1200" spc="-7" dirty="0">
                <a:latin typeface="Calibri"/>
                <a:cs typeface="Calibri"/>
              </a:rPr>
              <a:t> </a:t>
            </a:r>
            <a:r>
              <a:rPr sz="1200" dirty="0">
                <a:latin typeface="Calibri"/>
                <a:cs typeface="Calibri"/>
              </a:rPr>
              <a:t>en</a:t>
            </a:r>
            <a:r>
              <a:rPr sz="1200" spc="-7" dirty="0">
                <a:latin typeface="Calibri"/>
                <a:cs typeface="Calibri"/>
              </a:rPr>
              <a:t> </a:t>
            </a:r>
            <a:r>
              <a:rPr sz="1200" dirty="0">
                <a:latin typeface="Calibri"/>
                <a:cs typeface="Calibri"/>
              </a:rPr>
              <a:t>ponerse</a:t>
            </a:r>
            <a:r>
              <a:rPr sz="1200" spc="-11" dirty="0">
                <a:latin typeface="Calibri"/>
                <a:cs typeface="Calibri"/>
              </a:rPr>
              <a:t> </a:t>
            </a:r>
            <a:r>
              <a:rPr sz="1200" dirty="0">
                <a:latin typeface="Calibri"/>
                <a:cs typeface="Calibri"/>
              </a:rPr>
              <a:t>en</a:t>
            </a:r>
            <a:r>
              <a:rPr sz="1200" spc="-13" dirty="0">
                <a:latin typeface="Calibri"/>
                <a:cs typeface="Calibri"/>
              </a:rPr>
              <a:t> </a:t>
            </a:r>
            <a:r>
              <a:rPr sz="1200" dirty="0">
                <a:latin typeface="Calibri"/>
                <a:cs typeface="Calibri"/>
              </a:rPr>
              <a:t>contacto</a:t>
            </a:r>
            <a:r>
              <a:rPr sz="1200" spc="-11" dirty="0">
                <a:latin typeface="Calibri"/>
                <a:cs typeface="Calibri"/>
              </a:rPr>
              <a:t> </a:t>
            </a:r>
            <a:r>
              <a:rPr sz="1200" dirty="0">
                <a:latin typeface="Calibri"/>
                <a:cs typeface="Calibri"/>
              </a:rPr>
              <a:t>con</a:t>
            </a:r>
            <a:r>
              <a:rPr sz="1200" spc="-11" dirty="0">
                <a:latin typeface="Calibri"/>
                <a:cs typeface="Calibri"/>
              </a:rPr>
              <a:t> </a:t>
            </a:r>
            <a:r>
              <a:rPr sz="1200" dirty="0">
                <a:latin typeface="Calibri"/>
                <a:cs typeface="Calibri"/>
              </a:rPr>
              <a:t>la</a:t>
            </a:r>
            <a:r>
              <a:rPr sz="1200" spc="-13" dirty="0">
                <a:latin typeface="Calibri"/>
                <a:cs typeface="Calibri"/>
              </a:rPr>
              <a:t> </a:t>
            </a:r>
            <a:r>
              <a:rPr sz="1200" dirty="0">
                <a:latin typeface="Calibri"/>
                <a:cs typeface="Calibri"/>
              </a:rPr>
              <a:t>Oficina</a:t>
            </a:r>
            <a:r>
              <a:rPr sz="1200" spc="-13" dirty="0">
                <a:latin typeface="Calibri"/>
                <a:cs typeface="Calibri"/>
              </a:rPr>
              <a:t> </a:t>
            </a:r>
            <a:r>
              <a:rPr sz="1200" spc="-17" dirty="0">
                <a:latin typeface="Calibri"/>
                <a:cs typeface="Calibri"/>
              </a:rPr>
              <a:t>del </a:t>
            </a:r>
            <a:r>
              <a:rPr sz="1200" dirty="0">
                <a:latin typeface="Calibri"/>
                <a:cs typeface="Calibri"/>
              </a:rPr>
              <a:t>Título</a:t>
            </a:r>
            <a:r>
              <a:rPr sz="1200" spc="-13" dirty="0">
                <a:latin typeface="Calibri"/>
                <a:cs typeface="Calibri"/>
              </a:rPr>
              <a:t> </a:t>
            </a:r>
            <a:r>
              <a:rPr sz="1200" dirty="0">
                <a:latin typeface="Calibri"/>
                <a:cs typeface="Calibri"/>
              </a:rPr>
              <a:t>I</a:t>
            </a:r>
            <a:r>
              <a:rPr sz="1200" spc="-11" dirty="0">
                <a:latin typeface="Calibri"/>
                <a:cs typeface="Calibri"/>
              </a:rPr>
              <a:t> </a:t>
            </a:r>
            <a:r>
              <a:rPr sz="1200" dirty="0">
                <a:latin typeface="Calibri"/>
                <a:cs typeface="Calibri"/>
              </a:rPr>
              <a:t>del</a:t>
            </a:r>
            <a:r>
              <a:rPr sz="1200" spc="-7" dirty="0">
                <a:latin typeface="Calibri"/>
                <a:cs typeface="Calibri"/>
              </a:rPr>
              <a:t> </a:t>
            </a:r>
            <a:r>
              <a:rPr sz="1200" dirty="0">
                <a:latin typeface="Calibri"/>
                <a:cs typeface="Calibri"/>
              </a:rPr>
              <a:t>WCSD</a:t>
            </a:r>
            <a:r>
              <a:rPr sz="1200" spc="-17" dirty="0">
                <a:latin typeface="Calibri"/>
                <a:cs typeface="Calibri"/>
              </a:rPr>
              <a:t> </a:t>
            </a:r>
            <a:r>
              <a:rPr sz="1200" dirty="0">
                <a:latin typeface="Calibri"/>
                <a:cs typeface="Calibri"/>
              </a:rPr>
              <a:t>o</a:t>
            </a:r>
            <a:r>
              <a:rPr sz="1200" spc="-4" dirty="0">
                <a:latin typeface="Calibri"/>
                <a:cs typeface="Calibri"/>
              </a:rPr>
              <a:t> </a:t>
            </a:r>
            <a:r>
              <a:rPr sz="1200" dirty="0">
                <a:latin typeface="Calibri"/>
                <a:cs typeface="Calibri"/>
              </a:rPr>
              <a:t>El</a:t>
            </a:r>
            <a:r>
              <a:rPr sz="1200" spc="-11" dirty="0">
                <a:latin typeface="Calibri"/>
                <a:cs typeface="Calibri"/>
              </a:rPr>
              <a:t> </a:t>
            </a:r>
            <a:r>
              <a:rPr sz="1200" dirty="0">
                <a:latin typeface="Calibri"/>
                <a:cs typeface="Calibri"/>
              </a:rPr>
              <a:t>Departamento</a:t>
            </a:r>
            <a:r>
              <a:rPr sz="1200" spc="-13" dirty="0">
                <a:latin typeface="Calibri"/>
                <a:cs typeface="Calibri"/>
              </a:rPr>
              <a:t> </a:t>
            </a:r>
            <a:r>
              <a:rPr sz="1200" dirty="0">
                <a:latin typeface="Calibri"/>
                <a:cs typeface="Calibri"/>
              </a:rPr>
              <a:t>de</a:t>
            </a:r>
            <a:r>
              <a:rPr sz="1200" spc="-7" dirty="0">
                <a:latin typeface="Calibri"/>
                <a:cs typeface="Calibri"/>
              </a:rPr>
              <a:t> </a:t>
            </a:r>
            <a:r>
              <a:rPr sz="1200" dirty="0">
                <a:latin typeface="Calibri"/>
                <a:cs typeface="Calibri"/>
              </a:rPr>
              <a:t>Recursos</a:t>
            </a:r>
            <a:r>
              <a:rPr sz="1200" spc="-4" dirty="0">
                <a:latin typeface="Calibri"/>
                <a:cs typeface="Calibri"/>
              </a:rPr>
              <a:t> </a:t>
            </a:r>
            <a:r>
              <a:rPr sz="1200" dirty="0">
                <a:latin typeface="Calibri"/>
                <a:cs typeface="Calibri"/>
              </a:rPr>
              <a:t>Humanos</a:t>
            </a:r>
            <a:r>
              <a:rPr sz="1200" spc="-13" dirty="0">
                <a:latin typeface="Calibri"/>
                <a:cs typeface="Calibri"/>
              </a:rPr>
              <a:t> </a:t>
            </a:r>
            <a:r>
              <a:rPr sz="1200" dirty="0">
                <a:latin typeface="Calibri"/>
                <a:cs typeface="Calibri"/>
              </a:rPr>
              <a:t>si</a:t>
            </a:r>
            <a:r>
              <a:rPr sz="1200" spc="-7" dirty="0">
                <a:latin typeface="Calibri"/>
                <a:cs typeface="Calibri"/>
              </a:rPr>
              <a:t> </a:t>
            </a:r>
            <a:r>
              <a:rPr sz="1200" dirty="0">
                <a:latin typeface="Calibri"/>
                <a:cs typeface="Calibri"/>
              </a:rPr>
              <a:t>tiene</a:t>
            </a:r>
            <a:r>
              <a:rPr sz="1200" spc="-17" dirty="0">
                <a:latin typeface="Calibri"/>
                <a:cs typeface="Calibri"/>
              </a:rPr>
              <a:t> </a:t>
            </a:r>
            <a:r>
              <a:rPr sz="1200" dirty="0">
                <a:latin typeface="Calibri"/>
                <a:cs typeface="Calibri"/>
              </a:rPr>
              <a:t>alguna</a:t>
            </a:r>
            <a:r>
              <a:rPr sz="1200" spc="-7" dirty="0">
                <a:latin typeface="Calibri"/>
                <a:cs typeface="Calibri"/>
              </a:rPr>
              <a:t> pregunta.</a:t>
            </a:r>
            <a:endParaRPr sz="1200" dirty="0">
              <a:latin typeface="Calibri"/>
              <a:cs typeface="Calibri"/>
            </a:endParaRPr>
          </a:p>
        </p:txBody>
      </p:sp>
      <p:sp>
        <p:nvSpPr>
          <p:cNvPr id="6" name="object 6"/>
          <p:cNvSpPr txBox="1"/>
          <p:nvPr/>
        </p:nvSpPr>
        <p:spPr>
          <a:xfrm>
            <a:off x="11210134" y="6363697"/>
            <a:ext cx="369743" cy="56438"/>
          </a:xfrm>
          <a:prstGeom prst="rect">
            <a:avLst/>
          </a:prstGeom>
        </p:spPr>
        <p:txBody>
          <a:bodyPr vert="horz" wrap="square" lIns="0" tIns="9092" rIns="0" bIns="0" rtlCol="0">
            <a:spAutoFit/>
          </a:bodyPr>
          <a:lstStyle/>
          <a:p>
            <a:pPr marL="8659">
              <a:spcBef>
                <a:spcPts val="72"/>
              </a:spcBef>
            </a:pPr>
            <a:r>
              <a:rPr sz="307" b="1" spc="-13" dirty="0">
                <a:latin typeface="Franklin Gothic Demi"/>
                <a:cs typeface="Franklin Gothic Demi"/>
              </a:rPr>
              <a:t>Cer</a:t>
            </a:r>
            <a:r>
              <a:rPr sz="307" b="1" spc="-44" dirty="0">
                <a:latin typeface="Franklin Gothic Demi"/>
                <a:cs typeface="Franklin Gothic Demi"/>
              </a:rPr>
              <a:t> </a:t>
            </a:r>
            <a:r>
              <a:rPr sz="307" b="1" spc="-7" dirty="0">
                <a:latin typeface="Franklin Gothic Demi"/>
                <a:cs typeface="Franklin Gothic Demi"/>
              </a:rPr>
              <a:t>tificate</a:t>
            </a:r>
            <a:r>
              <a:rPr sz="307" b="1" spc="-4" dirty="0">
                <a:latin typeface="Franklin Gothic Demi"/>
                <a:cs typeface="Franklin Gothic Demi"/>
              </a:rPr>
              <a:t> </a:t>
            </a:r>
            <a:r>
              <a:rPr sz="307" b="1" dirty="0">
                <a:latin typeface="Franklin Gothic Demi"/>
                <a:cs typeface="Franklin Gothic Demi"/>
              </a:rPr>
              <a:t>No.</a:t>
            </a:r>
            <a:r>
              <a:rPr sz="307" b="1" spc="11" dirty="0">
                <a:latin typeface="Franklin Gothic Demi"/>
                <a:cs typeface="Franklin Gothic Demi"/>
              </a:rPr>
              <a:t> </a:t>
            </a:r>
            <a:r>
              <a:rPr sz="307" b="1" spc="-17" dirty="0">
                <a:latin typeface="Franklin Gothic Demi"/>
                <a:cs typeface="Franklin Gothic Demi"/>
              </a:rPr>
              <a:t>41433</a:t>
            </a:r>
            <a:endParaRPr sz="307" dirty="0">
              <a:latin typeface="Franklin Gothic Demi"/>
              <a:cs typeface="Franklin Gothic Demi"/>
            </a:endParaRPr>
          </a:p>
        </p:txBody>
      </p:sp>
      <p:pic>
        <p:nvPicPr>
          <p:cNvPr id="7" name="object 7"/>
          <p:cNvPicPr/>
          <p:nvPr/>
        </p:nvPicPr>
        <p:blipFill>
          <a:blip r:embed="rId4" cstate="print"/>
          <a:stretch>
            <a:fillRect/>
          </a:stretch>
        </p:blipFill>
        <p:spPr>
          <a:xfrm>
            <a:off x="168199" y="6055943"/>
            <a:ext cx="1505942" cy="576344"/>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1AE91-3C86-2F75-9A45-B5D16E728FED}"/>
              </a:ext>
            </a:extLst>
          </p:cNvPr>
          <p:cNvSpPr>
            <a:spLocks noGrp="1"/>
          </p:cNvSpPr>
          <p:nvPr>
            <p:ph type="title"/>
          </p:nvPr>
        </p:nvSpPr>
        <p:spPr/>
        <p:txBody>
          <a:bodyPr>
            <a:normAutofit fontScale="90000"/>
          </a:bodyPr>
          <a:lstStyle/>
          <a:p>
            <a:r>
              <a:rPr lang="en-US" dirty="0"/>
              <a:t>Interventions/</a:t>
            </a:r>
            <a:br>
              <a:rPr lang="en-US" dirty="0"/>
            </a:br>
            <a:r>
              <a:rPr kumimoji="0" lang="es-ES" altLang="en-US" i="0" u="none" strike="noStrike" cap="none" normalizeH="0" baseline="0" dirty="0">
                <a:ln>
                  <a:noFill/>
                </a:ln>
                <a:effectLst/>
              </a:rPr>
              <a:t>Intervenciones</a:t>
            </a:r>
            <a:br>
              <a:rPr lang="en-US" dirty="0"/>
            </a:br>
            <a:br>
              <a:rPr lang="en-US" dirty="0"/>
            </a:br>
            <a:endParaRPr lang="en-US" dirty="0"/>
          </a:p>
        </p:txBody>
      </p:sp>
      <p:sp>
        <p:nvSpPr>
          <p:cNvPr id="3" name="Content Placeholder 2">
            <a:extLst>
              <a:ext uri="{FF2B5EF4-FFF2-40B4-BE49-F238E27FC236}">
                <a16:creationId xmlns:a16="http://schemas.microsoft.com/office/drawing/2014/main" id="{050256C1-C280-D200-F3CB-653B0BD32C3D}"/>
              </a:ext>
            </a:extLst>
          </p:cNvPr>
          <p:cNvSpPr>
            <a:spLocks noGrp="1"/>
          </p:cNvSpPr>
          <p:nvPr>
            <p:ph idx="1"/>
          </p:nvPr>
        </p:nvSpPr>
        <p:spPr>
          <a:xfrm>
            <a:off x="6514509" y="1132519"/>
            <a:ext cx="5136556" cy="5343029"/>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solidFill>
                <a:srgbClr val="FFFF00"/>
              </a:solidFill>
            </a:endParaRPr>
          </a:p>
          <a:p>
            <a:pPr marL="0" indent="0">
              <a:buNone/>
            </a:pPr>
            <a:endParaRPr lang="en-US" dirty="0"/>
          </a:p>
          <a:p>
            <a:pPr marL="0" indent="0">
              <a:buNone/>
            </a:pPr>
            <a:endParaRPr lang="en-US" dirty="0"/>
          </a:p>
          <a:p>
            <a:pPr marL="0" indent="0">
              <a:buNone/>
            </a:pPr>
            <a:endParaRPr lang="en-US" dirty="0"/>
          </a:p>
          <a:p>
            <a:pPr marL="0" indent="0">
              <a:buNone/>
            </a:pPr>
            <a:endParaRPr lang="en-US" dirty="0">
              <a:solidFill>
                <a:srgbClr val="00B050"/>
              </a:solidFill>
            </a:endParaRPr>
          </a:p>
          <a:p>
            <a:endParaRPr lang="en-US" dirty="0"/>
          </a:p>
        </p:txBody>
      </p:sp>
      <p:pic>
        <p:nvPicPr>
          <p:cNvPr id="2050" name="Picture 2" descr="Tiered Implementation">
            <a:extLst>
              <a:ext uri="{FF2B5EF4-FFF2-40B4-BE49-F238E27FC236}">
                <a16:creationId xmlns:a16="http://schemas.microsoft.com/office/drawing/2014/main" id="{8B13C4BB-1A43-244A-3C32-290395D2CD99}"/>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587710" y="2365494"/>
            <a:ext cx="3781346" cy="321659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heerful Teacher Teaching In Classroom. Illustration Of A ...">
            <a:extLst>
              <a:ext uri="{FF2B5EF4-FFF2-40B4-BE49-F238E27FC236}">
                <a16:creationId xmlns:a16="http://schemas.microsoft.com/office/drawing/2014/main" id="{198012D1-63A4-CD28-E6B5-44470B61FBB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69773" y="4570077"/>
            <a:ext cx="1887154" cy="162841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Keeping Guided Reading Interesting | Guided reading, Reading ...">
            <a:extLst>
              <a:ext uri="{FF2B5EF4-FFF2-40B4-BE49-F238E27FC236}">
                <a16:creationId xmlns:a16="http://schemas.microsoft.com/office/drawing/2014/main" id="{D55B83D7-DE3B-E216-611D-94092FD63CE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59062" y="2610028"/>
            <a:ext cx="1862003" cy="1550418"/>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Schoolwork Stock Illustrations – 1,288 Schoolwork Stock Illustrations,  Vectors &amp; Clipart - Dreamstime">
            <a:extLst>
              <a:ext uri="{FF2B5EF4-FFF2-40B4-BE49-F238E27FC236}">
                <a16:creationId xmlns:a16="http://schemas.microsoft.com/office/drawing/2014/main" id="{911D2338-F255-C7FF-6A9D-BA6FD6E5F3B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9062" y="647600"/>
            <a:ext cx="1908577" cy="158253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12F1757-1993-4C6C-059B-7A5E531573EA}"/>
              </a:ext>
            </a:extLst>
          </p:cNvPr>
          <p:cNvSpPr txBox="1"/>
          <p:nvPr/>
        </p:nvSpPr>
        <p:spPr>
          <a:xfrm>
            <a:off x="6725265" y="1281029"/>
            <a:ext cx="1000036" cy="369332"/>
          </a:xfrm>
          <a:prstGeom prst="rect">
            <a:avLst/>
          </a:prstGeom>
          <a:solidFill>
            <a:srgbClr val="FF0000"/>
          </a:solidFill>
        </p:spPr>
        <p:txBody>
          <a:bodyPr wrap="square" rtlCol="0">
            <a:spAutoFit/>
          </a:bodyPr>
          <a:lstStyle/>
          <a:p>
            <a:pPr algn="ctr"/>
            <a:r>
              <a:rPr lang="en-US" dirty="0"/>
              <a:t>Tier 3</a:t>
            </a:r>
          </a:p>
        </p:txBody>
      </p:sp>
      <p:sp>
        <p:nvSpPr>
          <p:cNvPr id="8" name="TextBox 7">
            <a:extLst>
              <a:ext uri="{FF2B5EF4-FFF2-40B4-BE49-F238E27FC236}">
                <a16:creationId xmlns:a16="http://schemas.microsoft.com/office/drawing/2014/main" id="{6D8C4DB9-6183-F25B-B399-D32102D86CC0}"/>
              </a:ext>
            </a:extLst>
          </p:cNvPr>
          <p:cNvSpPr txBox="1"/>
          <p:nvPr/>
        </p:nvSpPr>
        <p:spPr>
          <a:xfrm>
            <a:off x="6713609" y="3304586"/>
            <a:ext cx="1000036" cy="369332"/>
          </a:xfrm>
          <a:prstGeom prst="rect">
            <a:avLst/>
          </a:prstGeom>
          <a:solidFill>
            <a:srgbClr val="FFFF00"/>
          </a:solidFill>
        </p:spPr>
        <p:txBody>
          <a:bodyPr wrap="square" rtlCol="0">
            <a:spAutoFit/>
          </a:bodyPr>
          <a:lstStyle/>
          <a:p>
            <a:pPr algn="ctr"/>
            <a:r>
              <a:rPr lang="en-US" dirty="0"/>
              <a:t>Tier 2</a:t>
            </a:r>
          </a:p>
        </p:txBody>
      </p:sp>
      <p:sp>
        <p:nvSpPr>
          <p:cNvPr id="9" name="TextBox 8">
            <a:extLst>
              <a:ext uri="{FF2B5EF4-FFF2-40B4-BE49-F238E27FC236}">
                <a16:creationId xmlns:a16="http://schemas.microsoft.com/office/drawing/2014/main" id="{7B6B4298-D49E-840A-7B4E-97BF769C861B}"/>
              </a:ext>
            </a:extLst>
          </p:cNvPr>
          <p:cNvSpPr txBox="1"/>
          <p:nvPr/>
        </p:nvSpPr>
        <p:spPr>
          <a:xfrm>
            <a:off x="6692123" y="5157672"/>
            <a:ext cx="1000036" cy="369332"/>
          </a:xfrm>
          <a:prstGeom prst="rect">
            <a:avLst/>
          </a:prstGeom>
          <a:solidFill>
            <a:srgbClr val="00B050"/>
          </a:solidFill>
        </p:spPr>
        <p:txBody>
          <a:bodyPr wrap="square" rtlCol="0">
            <a:spAutoFit/>
          </a:bodyPr>
          <a:lstStyle/>
          <a:p>
            <a:pPr algn="ctr"/>
            <a:r>
              <a:rPr lang="en-US" dirty="0"/>
              <a:t>Tier 1</a:t>
            </a:r>
          </a:p>
        </p:txBody>
      </p:sp>
    </p:spTree>
    <p:extLst>
      <p:ext uri="{BB962C8B-B14F-4D97-AF65-F5344CB8AC3E}">
        <p14:creationId xmlns:p14="http://schemas.microsoft.com/office/powerpoint/2010/main" val="2648139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381E8-966E-D1B9-45A1-E7392082D79B}"/>
              </a:ext>
            </a:extLst>
          </p:cNvPr>
          <p:cNvSpPr>
            <a:spLocks noGrp="1"/>
          </p:cNvSpPr>
          <p:nvPr>
            <p:ph type="title"/>
          </p:nvPr>
        </p:nvSpPr>
        <p:spPr>
          <a:xfrm>
            <a:off x="396605" y="548668"/>
            <a:ext cx="4827639" cy="3392972"/>
          </a:xfrm>
        </p:spPr>
        <p:txBody>
          <a:bodyPr>
            <a:normAutofit fontScale="90000"/>
          </a:bodyPr>
          <a:lstStyle/>
          <a:p>
            <a:pPr>
              <a:lnSpc>
                <a:spcPct val="90000"/>
              </a:lnSpc>
            </a:pPr>
            <a:br>
              <a:rPr lang="en-US" sz="3700" b="0" i="0" u="none" strike="noStrike" cap="none" dirty="0">
                <a:latin typeface="Arial"/>
                <a:ea typeface="Arial"/>
                <a:cs typeface="Arial"/>
                <a:sym typeface="Arial"/>
              </a:rPr>
            </a:br>
            <a:r>
              <a:rPr lang="en-US" sz="3700" b="0" i="0" u="none" strike="noStrike" cap="none" dirty="0">
                <a:latin typeface="Arial"/>
                <a:ea typeface="Arial"/>
                <a:cs typeface="Arial"/>
                <a:sym typeface="Arial"/>
              </a:rPr>
              <a:t>School Performance Plan</a:t>
            </a:r>
            <a:br>
              <a:rPr lang="en-US" sz="3700" b="0" i="0" u="none" strike="noStrike" cap="none" dirty="0">
                <a:latin typeface="Arial"/>
                <a:ea typeface="Arial"/>
                <a:cs typeface="Arial"/>
                <a:sym typeface="Arial"/>
              </a:rPr>
            </a:br>
            <a:br>
              <a:rPr lang="en-US" sz="3700" b="0" i="0" u="none" strike="noStrike" cap="none" dirty="0">
                <a:latin typeface="Arial"/>
                <a:ea typeface="Arial"/>
                <a:cs typeface="Arial"/>
                <a:sym typeface="Arial"/>
              </a:rPr>
            </a:br>
            <a:br>
              <a:rPr lang="en-US" sz="3700" b="0" i="0" u="none" strike="noStrike" cap="none" dirty="0">
                <a:latin typeface="Arial"/>
                <a:ea typeface="Arial"/>
                <a:cs typeface="Arial"/>
                <a:sym typeface="Arial"/>
              </a:rPr>
            </a:br>
            <a:br>
              <a:rPr lang="en-US" sz="3700" b="0" i="0" u="none" strike="noStrike" cap="none" dirty="0">
                <a:latin typeface="Arial"/>
                <a:ea typeface="Arial"/>
                <a:cs typeface="Arial"/>
                <a:sym typeface="Arial"/>
              </a:rPr>
            </a:br>
            <a:r>
              <a:rPr lang="en-US" sz="3700" b="0" i="1" u="none" strike="noStrike" cap="none" dirty="0" err="1">
                <a:latin typeface="Arial"/>
                <a:ea typeface="Arial"/>
                <a:cs typeface="Arial"/>
                <a:sym typeface="Arial"/>
              </a:rPr>
              <a:t>Plan</a:t>
            </a:r>
            <a:r>
              <a:rPr lang="en-US" sz="3700" b="0" i="1" u="none" strike="noStrike" cap="none" dirty="0">
                <a:latin typeface="Arial"/>
                <a:ea typeface="Arial"/>
                <a:cs typeface="Arial"/>
                <a:sym typeface="Arial"/>
              </a:rPr>
              <a:t> de </a:t>
            </a:r>
            <a:r>
              <a:rPr lang="en-US" sz="3700" b="0" i="1" u="none" strike="noStrike" cap="none" dirty="0" err="1">
                <a:latin typeface="Arial"/>
                <a:ea typeface="Arial"/>
                <a:cs typeface="Arial"/>
                <a:sym typeface="Arial"/>
              </a:rPr>
              <a:t>Desempeño</a:t>
            </a:r>
            <a:r>
              <a:rPr lang="en-US" sz="3700" b="0" i="1" u="none" strike="noStrike" cap="none" dirty="0">
                <a:latin typeface="Arial"/>
                <a:ea typeface="Arial"/>
                <a:cs typeface="Arial"/>
                <a:sym typeface="Arial"/>
              </a:rPr>
              <a:t> Escolar</a:t>
            </a:r>
            <a:endParaRPr lang="en-US" sz="3700" dirty="0"/>
          </a:p>
        </p:txBody>
      </p:sp>
      <p:graphicFrame>
        <p:nvGraphicFramePr>
          <p:cNvPr id="5" name="Content Placeholder 2">
            <a:extLst>
              <a:ext uri="{FF2B5EF4-FFF2-40B4-BE49-F238E27FC236}">
                <a16:creationId xmlns:a16="http://schemas.microsoft.com/office/drawing/2014/main" id="{6AC1323D-8AD0-D947-48E9-22031C76C845}"/>
              </a:ext>
            </a:extLst>
          </p:cNvPr>
          <p:cNvGraphicFramePr>
            <a:graphicFrameLocks noGrp="1"/>
          </p:cNvGraphicFramePr>
          <p:nvPr>
            <p:ph idx="1"/>
            <p:extLst>
              <p:ext uri="{D42A27DB-BD31-4B8C-83A1-F6EECF244321}">
                <p14:modId xmlns:p14="http://schemas.microsoft.com/office/powerpoint/2010/main" val="3812122992"/>
              </p:ext>
            </p:extLst>
          </p:nvPr>
        </p:nvGraphicFramePr>
        <p:xfrm>
          <a:off x="5224244" y="409518"/>
          <a:ext cx="6034656" cy="56322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18626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86A11E-9439-2CA8-813C-EEED5A4FA570}"/>
              </a:ext>
            </a:extLst>
          </p:cNvPr>
          <p:cNvSpPr>
            <a:spLocks noGrp="1"/>
          </p:cNvSpPr>
          <p:nvPr>
            <p:ph type="title"/>
          </p:nvPr>
        </p:nvSpPr>
        <p:spPr/>
        <p:txBody>
          <a:bodyPr/>
          <a:lstStyle/>
          <a:p>
            <a:r>
              <a:rPr lang="en-US" dirty="0"/>
              <a:t>Assessments</a:t>
            </a:r>
          </a:p>
        </p:txBody>
      </p:sp>
      <p:sp>
        <p:nvSpPr>
          <p:cNvPr id="5" name="Content Placeholder 4">
            <a:extLst>
              <a:ext uri="{FF2B5EF4-FFF2-40B4-BE49-F238E27FC236}">
                <a16:creationId xmlns:a16="http://schemas.microsoft.com/office/drawing/2014/main" id="{71979E69-8C25-570A-CAA5-34685A5FEEB7}"/>
              </a:ext>
            </a:extLst>
          </p:cNvPr>
          <p:cNvSpPr>
            <a:spLocks noGrp="1"/>
          </p:cNvSpPr>
          <p:nvPr>
            <p:ph sz="half" idx="1"/>
          </p:nvPr>
        </p:nvSpPr>
        <p:spPr>
          <a:xfrm>
            <a:off x="677334" y="1582091"/>
            <a:ext cx="4184035" cy="3880772"/>
          </a:xfrm>
        </p:spPr>
        <p:txBody>
          <a:bodyPr/>
          <a:lstStyle/>
          <a:p>
            <a:pPr marL="70104" marR="0" lvl="0" indent="0" algn="l" rtl="0">
              <a:spcBef>
                <a:spcPts val="0"/>
              </a:spcBef>
              <a:spcAft>
                <a:spcPts val="0"/>
              </a:spcAft>
              <a:buClr>
                <a:schemeClr val="accent1"/>
              </a:buClr>
              <a:buSzPct val="100000"/>
              <a:buNone/>
            </a:pPr>
            <a:r>
              <a:rPr lang="en-US" sz="2400" b="1" dirty="0">
                <a:latin typeface="Rambla"/>
                <a:ea typeface="Rambla"/>
                <a:cs typeface="Rambla"/>
                <a:sym typeface="Rambla"/>
              </a:rPr>
              <a:t>State</a:t>
            </a:r>
          </a:p>
          <a:p>
            <a:pPr marL="413004" indent="-342900">
              <a:spcBef>
                <a:spcPts val="0"/>
              </a:spcBef>
              <a:buSzPct val="100000"/>
              <a:buFont typeface="Arial" panose="020B0604020202020204" pitchFamily="34" charset="0"/>
              <a:buChar char="•"/>
            </a:pPr>
            <a:r>
              <a:rPr lang="en-US" sz="2400" dirty="0">
                <a:latin typeface="Rambla"/>
                <a:ea typeface="Rambla"/>
                <a:cs typeface="Rambla"/>
                <a:sym typeface="Rambla"/>
              </a:rPr>
              <a:t>SBAC (3</a:t>
            </a:r>
            <a:r>
              <a:rPr lang="en-US" sz="2400" baseline="30000" dirty="0">
                <a:latin typeface="Rambla"/>
                <a:ea typeface="Rambla"/>
                <a:cs typeface="Rambla"/>
                <a:sym typeface="Rambla"/>
              </a:rPr>
              <a:t>rd</a:t>
            </a:r>
            <a:r>
              <a:rPr lang="en-US" sz="2400" dirty="0">
                <a:latin typeface="Rambla"/>
                <a:ea typeface="Rambla"/>
                <a:cs typeface="Rambla"/>
                <a:sym typeface="Rambla"/>
              </a:rPr>
              <a:t>-5</a:t>
            </a:r>
            <a:r>
              <a:rPr lang="en-US" sz="2400" baseline="30000" dirty="0">
                <a:latin typeface="Rambla"/>
                <a:ea typeface="Rambla"/>
                <a:cs typeface="Rambla"/>
                <a:sym typeface="Rambla"/>
              </a:rPr>
              <a:t>th</a:t>
            </a:r>
            <a:r>
              <a:rPr lang="en-US" sz="2400" dirty="0">
                <a:latin typeface="Rambla"/>
                <a:ea typeface="Rambla"/>
                <a:cs typeface="Rambla"/>
                <a:sym typeface="Rambla"/>
              </a:rPr>
              <a:t>)</a:t>
            </a:r>
          </a:p>
          <a:p>
            <a:pPr marL="413004" indent="-342900">
              <a:spcBef>
                <a:spcPts val="0"/>
              </a:spcBef>
              <a:buSzPct val="100000"/>
            </a:pPr>
            <a:endParaRPr lang="en-US" sz="2400" b="1" i="0" u="none" strike="noStrike" cap="none" dirty="0">
              <a:latin typeface="Rambla"/>
              <a:ea typeface="Rambla"/>
              <a:cs typeface="Rambla"/>
              <a:sym typeface="Rambla"/>
            </a:endParaRPr>
          </a:p>
          <a:p>
            <a:pPr marL="70104" indent="0">
              <a:spcBef>
                <a:spcPts val="0"/>
              </a:spcBef>
              <a:buSzPct val="100000"/>
              <a:buNone/>
            </a:pPr>
            <a:r>
              <a:rPr lang="en-US" sz="2400" b="1" i="0" u="none" strike="noStrike" cap="none" dirty="0">
                <a:latin typeface="Rambla"/>
                <a:ea typeface="Rambla"/>
                <a:cs typeface="Rambla"/>
                <a:sym typeface="Rambla"/>
              </a:rPr>
              <a:t>District</a:t>
            </a:r>
          </a:p>
          <a:p>
            <a:pPr marL="221742" indent="-240791">
              <a:spcBef>
                <a:spcPts val="324"/>
              </a:spcBef>
              <a:buSzPct val="100000"/>
              <a:buFont typeface="Arial"/>
              <a:buChar char="•"/>
            </a:pPr>
            <a:r>
              <a:rPr lang="en-US" sz="2600" dirty="0">
                <a:latin typeface="Rambla"/>
                <a:ea typeface="Rambla"/>
                <a:cs typeface="Rambla"/>
                <a:sym typeface="Rambla"/>
              </a:rPr>
              <a:t>iReady (K-5</a:t>
            </a:r>
            <a:r>
              <a:rPr lang="en-US" sz="2600" baseline="30000" dirty="0">
                <a:latin typeface="Rambla"/>
                <a:ea typeface="Rambla"/>
                <a:cs typeface="Rambla"/>
                <a:sym typeface="Rambla"/>
              </a:rPr>
              <a:t>th</a:t>
            </a:r>
            <a:r>
              <a:rPr lang="en-US" sz="2600" dirty="0">
                <a:latin typeface="Rambla"/>
                <a:ea typeface="Rambla"/>
                <a:cs typeface="Rambla"/>
                <a:sym typeface="Rambla"/>
              </a:rPr>
              <a:t>)</a:t>
            </a:r>
            <a:endParaRPr lang="en-US" sz="2600" b="0" i="0" u="none" strike="noStrike" cap="none" dirty="0">
              <a:latin typeface="Rambla"/>
              <a:ea typeface="Rambla"/>
              <a:cs typeface="Rambla"/>
              <a:sym typeface="Rambla"/>
            </a:endParaRPr>
          </a:p>
          <a:p>
            <a:pPr marL="221742" indent="-240791">
              <a:spcBef>
                <a:spcPts val="324"/>
              </a:spcBef>
              <a:buSzPct val="100000"/>
              <a:buFont typeface="Arial"/>
              <a:buChar char="•"/>
            </a:pPr>
            <a:r>
              <a:rPr lang="en-US" sz="2600" b="0" i="0" u="none" strike="noStrike" cap="none" dirty="0">
                <a:latin typeface="Rambla"/>
                <a:ea typeface="Rambla"/>
                <a:cs typeface="Rambla"/>
                <a:sym typeface="Rambla"/>
              </a:rPr>
              <a:t>MAP Reading (K-3</a:t>
            </a:r>
            <a:r>
              <a:rPr lang="en-US" sz="2600" baseline="30000" dirty="0">
                <a:latin typeface="Rambla"/>
                <a:ea typeface="Rambla"/>
                <a:cs typeface="Rambla"/>
                <a:sym typeface="Rambla"/>
              </a:rPr>
              <a:t>rd </a:t>
            </a:r>
            <a:r>
              <a:rPr lang="en-US" sz="2800" dirty="0">
                <a:latin typeface="Rambla"/>
                <a:ea typeface="Rambla"/>
                <a:cs typeface="Rambla"/>
                <a:sym typeface="Rambla"/>
              </a:rPr>
              <a:t>)</a:t>
            </a:r>
            <a:endParaRPr lang="en-US" sz="2600" baseline="30000" dirty="0">
              <a:latin typeface="Rambla"/>
              <a:ea typeface="Rambla"/>
              <a:cs typeface="Rambla"/>
              <a:sym typeface="Rambla"/>
            </a:endParaRPr>
          </a:p>
          <a:p>
            <a:pPr marL="221742" indent="-240791">
              <a:spcBef>
                <a:spcPts val="324"/>
              </a:spcBef>
              <a:buSzPct val="100000"/>
              <a:buFont typeface="Arial"/>
              <a:buChar char="•"/>
            </a:pPr>
            <a:r>
              <a:rPr lang="en-US" sz="2400" dirty="0">
                <a:latin typeface="Rambla"/>
                <a:ea typeface="Rambla"/>
                <a:cs typeface="Rambla"/>
                <a:sym typeface="Rambla"/>
              </a:rPr>
              <a:t>ACCESS (EL Students)</a:t>
            </a:r>
            <a:endParaRPr lang="en-US" sz="2400" b="0" i="0" u="none" strike="noStrike" cap="none" dirty="0">
              <a:latin typeface="Rambla"/>
              <a:ea typeface="Rambla"/>
              <a:cs typeface="Rambla"/>
              <a:sym typeface="Rambla"/>
            </a:endParaRPr>
          </a:p>
          <a:p>
            <a:endParaRPr lang="en-US" dirty="0"/>
          </a:p>
        </p:txBody>
      </p:sp>
      <p:sp>
        <p:nvSpPr>
          <p:cNvPr id="6" name="Content Placeholder 5">
            <a:extLst>
              <a:ext uri="{FF2B5EF4-FFF2-40B4-BE49-F238E27FC236}">
                <a16:creationId xmlns:a16="http://schemas.microsoft.com/office/drawing/2014/main" id="{379F1AFD-0E3A-D3E4-A17A-53C79AEBBDA8}"/>
              </a:ext>
            </a:extLst>
          </p:cNvPr>
          <p:cNvSpPr>
            <a:spLocks noGrp="1"/>
          </p:cNvSpPr>
          <p:nvPr>
            <p:ph sz="half" idx="2"/>
          </p:nvPr>
        </p:nvSpPr>
        <p:spPr>
          <a:xfrm>
            <a:off x="5089968" y="1647405"/>
            <a:ext cx="4184034" cy="3880773"/>
          </a:xfrm>
        </p:spPr>
        <p:txBody>
          <a:bodyPr/>
          <a:lstStyle/>
          <a:p>
            <a:pPr marL="101600" marR="0" lvl="0" indent="0" algn="l" rtl="0">
              <a:spcBef>
                <a:spcPts val="0"/>
              </a:spcBef>
              <a:spcAft>
                <a:spcPts val="0"/>
              </a:spcAft>
              <a:buClr>
                <a:schemeClr val="accent1"/>
              </a:buClr>
              <a:buSzPct val="68000"/>
              <a:buNone/>
            </a:pPr>
            <a:r>
              <a:rPr lang="en-US" sz="2400" b="1" i="0" u="none" strike="noStrike" cap="none" dirty="0">
                <a:latin typeface="Rambla"/>
                <a:ea typeface="Rambla"/>
                <a:cs typeface="Rambla"/>
                <a:sym typeface="Rambla"/>
              </a:rPr>
              <a:t>School Wide</a:t>
            </a:r>
            <a:endParaRPr lang="en-US" sz="2400" dirty="0">
              <a:latin typeface="Rambla"/>
              <a:ea typeface="Rambla"/>
              <a:cs typeface="Rambla"/>
              <a:sym typeface="Rambla"/>
            </a:endParaRPr>
          </a:p>
          <a:p>
            <a:pPr marL="444500" marR="0" lvl="0" algn="l" rtl="0">
              <a:spcBef>
                <a:spcPts val="0"/>
              </a:spcBef>
              <a:spcAft>
                <a:spcPts val="0"/>
              </a:spcAft>
              <a:buClr>
                <a:schemeClr val="accent1"/>
              </a:buClr>
              <a:buSzPct val="68000"/>
              <a:buFont typeface="Arial" panose="020B0604020202020204" pitchFamily="34" charset="0"/>
              <a:buChar char="•"/>
            </a:pPr>
            <a:r>
              <a:rPr lang="en-US" sz="2400" dirty="0">
                <a:latin typeface="Rambla"/>
                <a:ea typeface="Rambla"/>
                <a:cs typeface="Rambla"/>
                <a:sym typeface="Rambla"/>
              </a:rPr>
              <a:t>Grade level common assessments (K-5</a:t>
            </a:r>
            <a:r>
              <a:rPr lang="en-US" sz="2400" baseline="30000" dirty="0">
                <a:latin typeface="Rambla"/>
                <a:ea typeface="Rambla"/>
                <a:cs typeface="Rambla"/>
                <a:sym typeface="Rambla"/>
              </a:rPr>
              <a:t>th</a:t>
            </a:r>
            <a:r>
              <a:rPr lang="en-US" sz="2400" dirty="0">
                <a:latin typeface="Rambla"/>
                <a:ea typeface="Rambla"/>
                <a:cs typeface="Rambla"/>
                <a:sym typeface="Rambla"/>
              </a:rPr>
              <a:t>)</a:t>
            </a:r>
          </a:p>
          <a:p>
            <a:pPr marL="444500" marR="0" lvl="0" algn="l" rtl="0">
              <a:spcBef>
                <a:spcPts val="0"/>
              </a:spcBef>
              <a:spcAft>
                <a:spcPts val="0"/>
              </a:spcAft>
              <a:buClr>
                <a:schemeClr val="accent1"/>
              </a:buClr>
              <a:buSzPct val="68000"/>
              <a:buFont typeface="Arial" panose="020B0604020202020204" pitchFamily="34" charset="0"/>
              <a:buChar char="•"/>
            </a:pPr>
            <a:r>
              <a:rPr lang="en-US" sz="2400" dirty="0">
                <a:latin typeface="Rambla"/>
                <a:ea typeface="Rambla"/>
                <a:cs typeface="Rambla"/>
                <a:sym typeface="Rambla"/>
              </a:rPr>
              <a:t>SLO-Student Learning Objectives (K-5</a:t>
            </a:r>
            <a:r>
              <a:rPr lang="en-US" sz="2400" baseline="30000" dirty="0">
                <a:latin typeface="Rambla"/>
                <a:ea typeface="Rambla"/>
                <a:cs typeface="Rambla"/>
                <a:sym typeface="Rambla"/>
              </a:rPr>
              <a:t>th</a:t>
            </a:r>
            <a:r>
              <a:rPr lang="en-US" sz="2400" dirty="0">
                <a:latin typeface="Rambla"/>
                <a:ea typeface="Rambla"/>
                <a:cs typeface="Rambla"/>
                <a:sym typeface="Rambla"/>
              </a:rPr>
              <a:t>)</a:t>
            </a:r>
          </a:p>
          <a:p>
            <a:pPr marL="444500" marR="0" lvl="0" algn="l" rtl="0">
              <a:spcBef>
                <a:spcPts val="0"/>
              </a:spcBef>
              <a:spcAft>
                <a:spcPts val="0"/>
              </a:spcAft>
              <a:buClr>
                <a:schemeClr val="accent1"/>
              </a:buClr>
              <a:buSzPct val="68000"/>
              <a:buFont typeface="Arial" panose="020B0604020202020204" pitchFamily="34" charset="0"/>
              <a:buChar char="•"/>
            </a:pPr>
            <a:r>
              <a:rPr lang="en-US" sz="2400" dirty="0">
                <a:latin typeface="Rambla"/>
                <a:ea typeface="Rambla"/>
                <a:cs typeface="Rambla"/>
                <a:sym typeface="Rambla"/>
              </a:rPr>
              <a:t>iReady (K-5</a:t>
            </a:r>
            <a:r>
              <a:rPr lang="en-US" sz="2400" baseline="30000" dirty="0">
                <a:latin typeface="Rambla"/>
                <a:ea typeface="Rambla"/>
                <a:cs typeface="Rambla"/>
                <a:sym typeface="Rambla"/>
              </a:rPr>
              <a:t>th</a:t>
            </a:r>
            <a:r>
              <a:rPr lang="en-US" sz="2400" dirty="0">
                <a:latin typeface="Rambla"/>
                <a:ea typeface="Rambla"/>
                <a:cs typeface="Rambla"/>
                <a:sym typeface="Rambla"/>
              </a:rPr>
              <a:t>)</a:t>
            </a:r>
          </a:p>
          <a:p>
            <a:pPr marL="621792" marR="0" lvl="1" indent="-240791" algn="l" rtl="0">
              <a:spcBef>
                <a:spcPts val="324"/>
              </a:spcBef>
              <a:buClr>
                <a:schemeClr val="accent1"/>
              </a:buClr>
              <a:buSzPct val="100000"/>
              <a:buFont typeface="Arial"/>
              <a:buChar char="•"/>
            </a:pPr>
            <a:endParaRPr lang="en-US" sz="2400" dirty="0">
              <a:latin typeface="Rambla"/>
              <a:ea typeface="Rambla"/>
              <a:cs typeface="Rambla"/>
              <a:sym typeface="Rambla"/>
            </a:endParaRPr>
          </a:p>
          <a:p>
            <a:endParaRPr lang="en-US" dirty="0"/>
          </a:p>
        </p:txBody>
      </p:sp>
    </p:spTree>
    <p:extLst>
      <p:ext uri="{BB962C8B-B14F-4D97-AF65-F5344CB8AC3E}">
        <p14:creationId xmlns:p14="http://schemas.microsoft.com/office/powerpoint/2010/main" val="2754152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103" name="Group 4102">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4104" name="Straight Connector 4103">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105" name="Straight Connector 4104">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106"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107"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108" name="Isosceles Triangle 4107">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109"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110"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111"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112" name="Isosceles Triangle 4111">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113" name="Isosceles Triangle 4112">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4" name="Content Placeholder 3">
            <a:extLst>
              <a:ext uri="{FF2B5EF4-FFF2-40B4-BE49-F238E27FC236}">
                <a16:creationId xmlns:a16="http://schemas.microsoft.com/office/drawing/2014/main" id="{435995C4-74B7-D5D1-A8E0-EE197346B4A8}"/>
              </a:ext>
            </a:extLst>
          </p:cNvPr>
          <p:cNvSpPr>
            <a:spLocks noGrp="1"/>
          </p:cNvSpPr>
          <p:nvPr>
            <p:ph sz="half" idx="1"/>
          </p:nvPr>
        </p:nvSpPr>
        <p:spPr>
          <a:xfrm>
            <a:off x="5286438" y="794244"/>
            <a:ext cx="4064439" cy="3880773"/>
          </a:xfrm>
        </p:spPr>
        <p:txBody>
          <a:bodyPr vert="horz" lIns="91440" tIns="45720" rIns="91440" bIns="45720" rtlCol="0">
            <a:normAutofit/>
          </a:bodyPr>
          <a:lstStyle/>
          <a:p>
            <a:pPr>
              <a:buFont typeface="Arial" panose="020B0604020202020204" pitchFamily="34" charset="0"/>
              <a:buChar char="•"/>
            </a:pPr>
            <a:r>
              <a:rPr lang="en-US" sz="2400" dirty="0"/>
              <a:t>School starts at/Escuela </a:t>
            </a:r>
            <a:r>
              <a:rPr lang="en-US" sz="2400" dirty="0" err="1"/>
              <a:t>empieza</a:t>
            </a:r>
            <a:r>
              <a:rPr lang="en-US" sz="2400" dirty="0"/>
              <a:t> 8:55</a:t>
            </a:r>
          </a:p>
          <a:p>
            <a:pPr>
              <a:buFont typeface="Arial" panose="020B0604020202020204" pitchFamily="34" charset="0"/>
              <a:buChar char="•"/>
            </a:pPr>
            <a:r>
              <a:rPr lang="en-US" sz="2400" dirty="0"/>
              <a:t>School ends/Escuela termina 3:00</a:t>
            </a:r>
          </a:p>
          <a:p>
            <a:pPr>
              <a:buFont typeface="Arial" panose="020B0604020202020204" pitchFamily="34" charset="0"/>
              <a:buChar char="•"/>
            </a:pPr>
            <a:r>
              <a:rPr lang="en-US" sz="2400" dirty="0"/>
              <a:t>Early release Wednesday/</a:t>
            </a:r>
            <a:r>
              <a:rPr lang="en-US" sz="2400" dirty="0" err="1"/>
              <a:t>Miercoles</a:t>
            </a:r>
            <a:r>
              <a:rPr lang="en-US" sz="2400" dirty="0"/>
              <a:t> Salida </a:t>
            </a:r>
            <a:r>
              <a:rPr lang="en-US" sz="2400" dirty="0" err="1"/>
              <a:t>Temprano</a:t>
            </a:r>
            <a:r>
              <a:rPr lang="en-US" sz="2400" dirty="0"/>
              <a:t> 2:15</a:t>
            </a:r>
          </a:p>
          <a:p>
            <a:pPr marL="0" indent="0"/>
            <a:endParaRPr lang="en-US" dirty="0"/>
          </a:p>
          <a:p>
            <a:pPr marL="0" indent="0"/>
            <a:endParaRPr lang="en-US" dirty="0"/>
          </a:p>
        </p:txBody>
      </p:sp>
      <p:pic>
        <p:nvPicPr>
          <p:cNvPr id="4098" name="Picture 2" descr="Vector Graphics &amp; Clip Art ...">
            <a:extLst>
              <a:ext uri="{FF2B5EF4-FFF2-40B4-BE49-F238E27FC236}">
                <a16:creationId xmlns:a16="http://schemas.microsoft.com/office/drawing/2014/main" id="{C8D259DE-0C48-A69B-6420-3FBD9D20AE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8902" r="12431"/>
          <a:stretch/>
        </p:blipFill>
        <p:spPr bwMode="auto">
          <a:xfrm>
            <a:off x="1178381" y="224911"/>
            <a:ext cx="3647070" cy="4636124"/>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a:noFill/>
          <a:extLst>
            <a:ext uri="{909E8E84-426E-40DD-AFC4-6F175D3DCCD1}">
              <a14:hiddenFill xmlns:a14="http://schemas.microsoft.com/office/drawing/2010/main">
                <a:solidFill>
                  <a:srgbClr val="FFFFFF"/>
                </a:solidFill>
              </a14:hiddenFill>
            </a:ext>
          </a:extLst>
        </p:spPr>
      </p:pic>
      <p:sp>
        <p:nvSpPr>
          <p:cNvPr id="4115" name="Isosceles Triangle 4114">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679095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58D64E0-D4C7-F80A-D3DE-40A7B76B9927}"/>
              </a:ext>
            </a:extLst>
          </p:cNvPr>
          <p:cNvPicPr>
            <a:picLocks noChangeAspect="1"/>
          </p:cNvPicPr>
          <p:nvPr/>
        </p:nvPicPr>
        <p:blipFill>
          <a:blip r:embed="rId3"/>
          <a:stretch>
            <a:fillRect/>
          </a:stretch>
        </p:blipFill>
        <p:spPr>
          <a:xfrm>
            <a:off x="498728" y="1461443"/>
            <a:ext cx="3428024" cy="1963323"/>
          </a:xfrm>
          <a:prstGeom prst="rect">
            <a:avLst/>
          </a:prstGeom>
        </p:spPr>
      </p:pic>
      <p:sp>
        <p:nvSpPr>
          <p:cNvPr id="4" name="Content Placeholder 3">
            <a:extLst>
              <a:ext uri="{FF2B5EF4-FFF2-40B4-BE49-F238E27FC236}">
                <a16:creationId xmlns:a16="http://schemas.microsoft.com/office/drawing/2014/main" id="{435995C4-74B7-D5D1-A8E0-EE197346B4A8}"/>
              </a:ext>
            </a:extLst>
          </p:cNvPr>
          <p:cNvSpPr>
            <a:spLocks noGrp="1"/>
          </p:cNvSpPr>
          <p:nvPr>
            <p:ph sz="half" idx="1"/>
          </p:nvPr>
        </p:nvSpPr>
        <p:spPr>
          <a:xfrm>
            <a:off x="4254562" y="198731"/>
            <a:ext cx="5354579" cy="4804836"/>
          </a:xfrm>
        </p:spPr>
        <p:txBody>
          <a:bodyPr vert="horz" lIns="91440" tIns="45720" rIns="91440" bIns="45720" rtlCol="0">
            <a:normAutofit/>
          </a:bodyPr>
          <a:lstStyle/>
          <a:p>
            <a:pPr>
              <a:buFont typeface="Arial" panose="020B0604020202020204" pitchFamily="34" charset="0"/>
              <a:buChar char="•"/>
            </a:pPr>
            <a:r>
              <a:rPr lang="en-US" sz="2000" dirty="0"/>
              <a:t>Bell to bell instruction/Instruction de campana a campana</a:t>
            </a:r>
          </a:p>
          <a:p>
            <a:pPr>
              <a:buFont typeface="Arial" panose="020B0604020202020204" pitchFamily="34" charset="0"/>
              <a:buChar char="•"/>
            </a:pPr>
            <a:r>
              <a:rPr lang="en-US" sz="2000" dirty="0"/>
              <a:t>Impacts star rating/</a:t>
            </a:r>
            <a:r>
              <a:rPr lang="en-US" sz="2000" dirty="0" err="1"/>
              <a:t>Impacta</a:t>
            </a:r>
            <a:r>
              <a:rPr lang="en-US" sz="2000" dirty="0"/>
              <a:t> la </a:t>
            </a:r>
            <a:r>
              <a:rPr lang="en-US" sz="2000" dirty="0" err="1"/>
              <a:t>Calificacion</a:t>
            </a:r>
            <a:r>
              <a:rPr lang="en-US" sz="2000" dirty="0"/>
              <a:t> de </a:t>
            </a:r>
            <a:r>
              <a:rPr lang="en-US" sz="2000" dirty="0" err="1"/>
              <a:t>estrella</a:t>
            </a:r>
            <a:endParaRPr lang="en-US" sz="2000" dirty="0"/>
          </a:p>
          <a:p>
            <a:pPr>
              <a:buFont typeface="Arial" panose="020B0604020202020204" pitchFamily="34" charset="0"/>
              <a:buChar char="•"/>
            </a:pPr>
            <a:r>
              <a:rPr lang="en-US" sz="2000" dirty="0"/>
              <a:t>Students are considered chronically absent when they miss more than 10% of instructional days/Se </a:t>
            </a:r>
            <a:r>
              <a:rPr lang="en-US" sz="2000" dirty="0" err="1"/>
              <a:t>considera</a:t>
            </a:r>
            <a:r>
              <a:rPr lang="en-US" sz="2000" dirty="0"/>
              <a:t> que </a:t>
            </a:r>
            <a:r>
              <a:rPr lang="en-US" sz="2000" dirty="0" err="1"/>
              <a:t>los</a:t>
            </a:r>
            <a:r>
              <a:rPr lang="en-US" sz="2000" dirty="0"/>
              <a:t> </a:t>
            </a:r>
            <a:r>
              <a:rPr lang="en-US" sz="2000" dirty="0" err="1"/>
              <a:t>estudiantes</a:t>
            </a:r>
            <a:r>
              <a:rPr lang="en-US" sz="2000" dirty="0"/>
              <a:t> </a:t>
            </a:r>
            <a:r>
              <a:rPr lang="en-US" sz="2000" dirty="0" err="1"/>
              <a:t>estan</a:t>
            </a:r>
            <a:r>
              <a:rPr lang="en-US" sz="2000" dirty="0"/>
              <a:t> </a:t>
            </a:r>
            <a:r>
              <a:rPr lang="en-US" sz="2000" dirty="0" err="1"/>
              <a:t>ausentes</a:t>
            </a:r>
            <a:r>
              <a:rPr lang="en-US" sz="2000" dirty="0"/>
              <a:t> </a:t>
            </a:r>
            <a:r>
              <a:rPr lang="en-US" sz="2000" dirty="0" err="1"/>
              <a:t>cronicamente</a:t>
            </a:r>
            <a:r>
              <a:rPr lang="en-US" sz="2000" dirty="0"/>
              <a:t> </a:t>
            </a:r>
            <a:r>
              <a:rPr lang="en-US" sz="2000" dirty="0" err="1"/>
              <a:t>cuando</a:t>
            </a:r>
            <a:r>
              <a:rPr lang="en-US" sz="2000" dirty="0"/>
              <a:t> </a:t>
            </a:r>
            <a:r>
              <a:rPr lang="en-US" sz="2000" dirty="0" err="1"/>
              <a:t>pierden</a:t>
            </a:r>
            <a:r>
              <a:rPr lang="en-US" sz="2000" dirty="0"/>
              <a:t> mas del 10% de </a:t>
            </a:r>
            <a:r>
              <a:rPr lang="en-US" sz="2000" dirty="0" err="1"/>
              <a:t>los</a:t>
            </a:r>
            <a:r>
              <a:rPr lang="en-US" sz="2000" dirty="0"/>
              <a:t> </a:t>
            </a:r>
            <a:r>
              <a:rPr lang="en-US" sz="2000" dirty="0" err="1"/>
              <a:t>dias</a:t>
            </a:r>
            <a:r>
              <a:rPr lang="en-US" sz="2000" dirty="0"/>
              <a:t> de instruction</a:t>
            </a:r>
          </a:p>
          <a:p>
            <a:pPr>
              <a:buFont typeface="Arial" panose="020B0604020202020204" pitchFamily="34" charset="0"/>
              <a:buChar char="•"/>
            </a:pPr>
            <a:r>
              <a:rPr lang="en-US" sz="2000" dirty="0"/>
              <a:t>Please make every effort to schedule appointments outside of school hours/</a:t>
            </a:r>
            <a:r>
              <a:rPr lang="en-US" sz="2000" dirty="0" err="1"/>
              <a:t>Haga</a:t>
            </a:r>
            <a:r>
              <a:rPr lang="en-US" sz="2000" dirty="0"/>
              <a:t> </a:t>
            </a:r>
            <a:r>
              <a:rPr lang="en-US" sz="2000" dirty="0" err="1"/>
              <a:t>todo</a:t>
            </a:r>
            <a:r>
              <a:rPr lang="en-US" sz="2000" dirty="0"/>
              <a:t> lo possible para </a:t>
            </a:r>
            <a:r>
              <a:rPr lang="en-US" sz="2000" dirty="0" err="1"/>
              <a:t>programar</a:t>
            </a:r>
            <a:r>
              <a:rPr lang="en-US" sz="2000" dirty="0"/>
              <a:t> </a:t>
            </a:r>
            <a:r>
              <a:rPr lang="en-US" sz="2000" dirty="0" err="1"/>
              <a:t>citas</a:t>
            </a:r>
            <a:r>
              <a:rPr lang="en-US" sz="2000" dirty="0"/>
              <a:t> </a:t>
            </a:r>
            <a:r>
              <a:rPr lang="en-US" sz="2000" dirty="0" err="1"/>
              <a:t>fuera</a:t>
            </a:r>
            <a:r>
              <a:rPr lang="en-US" sz="2000" dirty="0"/>
              <a:t> del </a:t>
            </a:r>
            <a:r>
              <a:rPr lang="en-US" sz="2000" dirty="0" err="1"/>
              <a:t>horario</a:t>
            </a:r>
            <a:r>
              <a:rPr lang="en-US" sz="2000" dirty="0"/>
              <a:t> escolar</a:t>
            </a:r>
          </a:p>
          <a:p>
            <a:pPr>
              <a:buFont typeface="Arial" panose="020B0604020202020204" pitchFamily="34" charset="0"/>
              <a:buChar char="•"/>
            </a:pPr>
            <a:endParaRPr lang="en-US" sz="2400" dirty="0"/>
          </a:p>
          <a:p>
            <a:pPr marL="0" indent="0"/>
            <a:endParaRPr lang="en-US" sz="1500" dirty="0"/>
          </a:p>
          <a:p>
            <a:pPr marL="0" indent="0"/>
            <a:endParaRPr lang="en-US" sz="1500" dirty="0"/>
          </a:p>
        </p:txBody>
      </p:sp>
    </p:spTree>
    <p:extLst>
      <p:ext uri="{BB962C8B-B14F-4D97-AF65-F5344CB8AC3E}">
        <p14:creationId xmlns:p14="http://schemas.microsoft.com/office/powerpoint/2010/main" val="22714003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5" name="Rectangle 1034">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37" name="Rectangle 1036">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9" name="Straight Connector 1038">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41" name="Straight Connector 1040">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043"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45"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47" name="Isosceles Triangle 1046">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49"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51" name="Isosceles Triangle 1050">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53" name="Freeform: Shape 1052">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DA16DC3-D519-3F22-9A1C-3643460E3D72}"/>
              </a:ext>
            </a:extLst>
          </p:cNvPr>
          <p:cNvSpPr>
            <a:spLocks noGrp="1"/>
          </p:cNvSpPr>
          <p:nvPr>
            <p:ph type="title"/>
          </p:nvPr>
        </p:nvSpPr>
        <p:spPr>
          <a:xfrm>
            <a:off x="6855386" y="624699"/>
            <a:ext cx="4512989" cy="1144555"/>
          </a:xfrm>
        </p:spPr>
        <p:txBody>
          <a:bodyPr anchor="ctr">
            <a:normAutofit fontScale="90000"/>
          </a:bodyPr>
          <a:lstStyle/>
          <a:p>
            <a:r>
              <a:rPr lang="en-US" dirty="0">
                <a:solidFill>
                  <a:srgbClr val="FFFFFF"/>
                </a:solidFill>
              </a:rPr>
              <a:t>Conference Weeks</a:t>
            </a:r>
            <a:br>
              <a:rPr lang="en-US" dirty="0">
                <a:solidFill>
                  <a:srgbClr val="FFFFFF"/>
                </a:solidFill>
              </a:rPr>
            </a:br>
            <a:endParaRPr lang="en-US" dirty="0">
              <a:solidFill>
                <a:srgbClr val="FFFFFF"/>
              </a:solidFill>
            </a:endParaRPr>
          </a:p>
        </p:txBody>
      </p:sp>
      <p:pic>
        <p:nvPicPr>
          <p:cNvPr id="1026" name="Picture 2" descr="Parent Teacher Conferences - Stockbridge School - Theami Montessori School">
            <a:extLst>
              <a:ext uri="{FF2B5EF4-FFF2-40B4-BE49-F238E27FC236}">
                <a16:creationId xmlns:a16="http://schemas.microsoft.com/office/drawing/2014/main" id="{332AE4B7-CEE2-DEE1-ADF1-05FD1472F67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57251" y="2439935"/>
            <a:ext cx="3856774" cy="2067029"/>
          </a:xfrm>
          <a:prstGeom prst="rect">
            <a:avLst/>
          </a:prstGeom>
          <a:noFill/>
          <a:extLst>
            <a:ext uri="{909E8E84-426E-40DD-AFC4-6F175D3DCCD1}">
              <a14:hiddenFill xmlns:a14="http://schemas.microsoft.com/office/drawing/2010/main">
                <a:solidFill>
                  <a:srgbClr val="FFFFFF"/>
                </a:solidFill>
              </a14:hiddenFill>
            </a:ext>
          </a:extLst>
        </p:spPr>
      </p:pic>
      <p:sp>
        <p:nvSpPr>
          <p:cNvPr id="1030" name="Content Placeholder 1029">
            <a:extLst>
              <a:ext uri="{FF2B5EF4-FFF2-40B4-BE49-F238E27FC236}">
                <a16:creationId xmlns:a16="http://schemas.microsoft.com/office/drawing/2014/main" id="{98EE49A5-80B0-861F-92F7-BC0704409CEE}"/>
              </a:ext>
            </a:extLst>
          </p:cNvPr>
          <p:cNvSpPr>
            <a:spLocks noGrp="1"/>
          </p:cNvSpPr>
          <p:nvPr>
            <p:ph idx="1"/>
          </p:nvPr>
        </p:nvSpPr>
        <p:spPr>
          <a:xfrm>
            <a:off x="6891958" y="1635062"/>
            <a:ext cx="5300042" cy="3317938"/>
          </a:xfrm>
        </p:spPr>
        <p:txBody>
          <a:bodyPr anchor="t">
            <a:normAutofit/>
          </a:bodyPr>
          <a:lstStyle/>
          <a:p>
            <a:pPr marL="0" indent="0">
              <a:buNone/>
            </a:pPr>
            <a:r>
              <a:rPr lang="en-US" b="1" u="sng" dirty="0">
                <a:solidFill>
                  <a:srgbClr val="FFFFFF"/>
                </a:solidFill>
              </a:rPr>
              <a:t>Fall/</a:t>
            </a:r>
            <a:r>
              <a:rPr lang="en-US" b="1" u="sng" dirty="0" err="1">
                <a:solidFill>
                  <a:srgbClr val="FFFFFF"/>
                </a:solidFill>
              </a:rPr>
              <a:t>Otono</a:t>
            </a:r>
            <a:endParaRPr lang="en-US" b="1" u="sng" dirty="0">
              <a:solidFill>
                <a:srgbClr val="FFFFFF"/>
              </a:solidFill>
            </a:endParaRPr>
          </a:p>
          <a:p>
            <a:pPr marL="0" indent="0">
              <a:buNone/>
            </a:pPr>
            <a:r>
              <a:rPr lang="en-US" dirty="0">
                <a:solidFill>
                  <a:srgbClr val="FFFFFF"/>
                </a:solidFill>
              </a:rPr>
              <a:t>October/</a:t>
            </a:r>
            <a:r>
              <a:rPr lang="en-US" dirty="0" err="1">
                <a:solidFill>
                  <a:srgbClr val="FFFFFF"/>
                </a:solidFill>
              </a:rPr>
              <a:t>Octubre</a:t>
            </a:r>
            <a:r>
              <a:rPr lang="en-US" dirty="0">
                <a:solidFill>
                  <a:srgbClr val="FFFFFF"/>
                </a:solidFill>
              </a:rPr>
              <a:t> 18, 21-24, 2024</a:t>
            </a:r>
          </a:p>
          <a:p>
            <a:pPr marL="0" indent="0">
              <a:buNone/>
            </a:pPr>
            <a:endParaRPr lang="en-US" dirty="0">
              <a:solidFill>
                <a:srgbClr val="FFFFFF"/>
              </a:solidFill>
            </a:endParaRPr>
          </a:p>
          <a:p>
            <a:pPr marL="0" indent="0">
              <a:buNone/>
            </a:pPr>
            <a:r>
              <a:rPr lang="en-US" b="1" u="sng" dirty="0">
                <a:solidFill>
                  <a:srgbClr val="FFFFFF"/>
                </a:solidFill>
              </a:rPr>
              <a:t>Spring/Primavera</a:t>
            </a:r>
          </a:p>
          <a:p>
            <a:pPr marL="0" indent="0">
              <a:buNone/>
            </a:pPr>
            <a:r>
              <a:rPr lang="en-US" dirty="0">
                <a:solidFill>
                  <a:srgbClr val="FFFFFF"/>
                </a:solidFill>
              </a:rPr>
              <a:t>February/</a:t>
            </a:r>
            <a:r>
              <a:rPr lang="en-US" dirty="0" err="1">
                <a:solidFill>
                  <a:srgbClr val="FFFFFF"/>
                </a:solidFill>
              </a:rPr>
              <a:t>Febrero</a:t>
            </a:r>
            <a:r>
              <a:rPr lang="en-US" dirty="0">
                <a:solidFill>
                  <a:srgbClr val="FFFFFF"/>
                </a:solidFill>
              </a:rPr>
              <a:t> 24-28, 2025</a:t>
            </a:r>
          </a:p>
          <a:p>
            <a:endParaRPr lang="en-US" dirty="0">
              <a:solidFill>
                <a:srgbClr val="FFFFFF"/>
              </a:solidFill>
            </a:endParaRPr>
          </a:p>
          <a:p>
            <a:pPr marL="0" indent="0">
              <a:buNone/>
            </a:pPr>
            <a:r>
              <a:rPr lang="en-US" b="1" dirty="0">
                <a:solidFill>
                  <a:srgbClr val="FFFFFF"/>
                </a:solidFill>
              </a:rPr>
              <a:t>School Day Releases at/Salida </a:t>
            </a:r>
            <a:r>
              <a:rPr lang="en-US" b="1" dirty="0" err="1">
                <a:solidFill>
                  <a:srgbClr val="FFFFFF"/>
                </a:solidFill>
              </a:rPr>
              <a:t>Temprano</a:t>
            </a:r>
            <a:r>
              <a:rPr lang="en-US" b="1" dirty="0">
                <a:solidFill>
                  <a:srgbClr val="FFFFFF"/>
                </a:solidFill>
              </a:rPr>
              <a:t> 12:50</a:t>
            </a:r>
          </a:p>
          <a:p>
            <a:pPr marL="0" indent="0">
              <a:buNone/>
            </a:pPr>
            <a:endParaRPr lang="en-US" dirty="0">
              <a:solidFill>
                <a:srgbClr val="FFFFFF"/>
              </a:solidFill>
            </a:endParaRPr>
          </a:p>
        </p:txBody>
      </p:sp>
    </p:spTree>
    <p:extLst>
      <p:ext uri="{BB962C8B-B14F-4D97-AF65-F5344CB8AC3E}">
        <p14:creationId xmlns:p14="http://schemas.microsoft.com/office/powerpoint/2010/main" val="2618924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5A1D1-B575-6E74-F8E2-ECBE36E93DFC}"/>
              </a:ext>
            </a:extLst>
          </p:cNvPr>
          <p:cNvSpPr>
            <a:spLocks noGrp="1"/>
          </p:cNvSpPr>
          <p:nvPr>
            <p:ph type="title"/>
          </p:nvPr>
        </p:nvSpPr>
        <p:spPr/>
        <p:txBody>
          <a:bodyPr>
            <a:normAutofit/>
          </a:bodyPr>
          <a:lstStyle/>
          <a:p>
            <a:r>
              <a:rPr lang="en-US" dirty="0"/>
              <a:t>Introductions</a:t>
            </a:r>
          </a:p>
        </p:txBody>
      </p:sp>
      <p:graphicFrame>
        <p:nvGraphicFramePr>
          <p:cNvPr id="5" name="Content Placeholder 2">
            <a:extLst>
              <a:ext uri="{FF2B5EF4-FFF2-40B4-BE49-F238E27FC236}">
                <a16:creationId xmlns:a16="http://schemas.microsoft.com/office/drawing/2014/main" id="{6E0A66DE-D210-2C7F-3166-80869A798A7B}"/>
              </a:ext>
            </a:extLst>
          </p:cNvPr>
          <p:cNvGraphicFramePr>
            <a:graphicFrameLocks noGrp="1"/>
          </p:cNvGraphicFramePr>
          <p:nvPr>
            <p:ph idx="1"/>
            <p:extLst>
              <p:ext uri="{D42A27DB-BD31-4B8C-83A1-F6EECF244321}">
                <p14:modId xmlns:p14="http://schemas.microsoft.com/office/powerpoint/2010/main" val="1867167343"/>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184181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69C8A15-0D97-02A1-F78F-C745AF554C00}"/>
              </a:ext>
            </a:extLst>
          </p:cNvPr>
          <p:cNvSpPr>
            <a:spLocks noGrp="1"/>
          </p:cNvSpPr>
          <p:nvPr>
            <p:ph sz="half" idx="1"/>
          </p:nvPr>
        </p:nvSpPr>
        <p:spPr>
          <a:xfrm>
            <a:off x="1587709" y="786810"/>
            <a:ext cx="4425437" cy="5300299"/>
          </a:xfrm>
        </p:spPr>
        <p:txBody>
          <a:bodyPr>
            <a:normAutofit lnSpcReduction="10000"/>
          </a:bodyPr>
          <a:lstStyle/>
          <a:p>
            <a:pPr marL="0" indent="0" algn="l" rtl="0" fontAlgn="base">
              <a:buNone/>
            </a:pPr>
            <a:r>
              <a:rPr lang="en-US" sz="4000" b="0" i="0" u="none" strike="noStrike" dirty="0">
                <a:effectLst/>
                <a:latin typeface="Calibri" panose="020F0502020204030204" pitchFamily="34" charset="0"/>
              </a:rPr>
              <a:t>Clubs: 3</a:t>
            </a:r>
            <a:r>
              <a:rPr lang="en-US" sz="4000" b="0" i="0" u="none" strike="noStrike" baseline="30000" dirty="0">
                <a:effectLst/>
                <a:latin typeface="Calibri" panose="020F0502020204030204" pitchFamily="34" charset="0"/>
              </a:rPr>
              <a:t>rd</a:t>
            </a:r>
            <a:r>
              <a:rPr lang="en-US" sz="4000" b="0" i="0" u="none" strike="noStrike" dirty="0">
                <a:effectLst/>
                <a:latin typeface="Calibri" panose="020F0502020204030204" pitchFamily="34" charset="0"/>
              </a:rPr>
              <a:t> - 5</a:t>
            </a:r>
            <a:r>
              <a:rPr lang="en-US" sz="4000" b="0" i="0" u="none" strike="noStrike" baseline="30000" dirty="0">
                <a:effectLst/>
                <a:latin typeface="Calibri" panose="020F0502020204030204" pitchFamily="34" charset="0"/>
              </a:rPr>
              <a:t>th</a:t>
            </a:r>
            <a:r>
              <a:rPr lang="en-US" sz="4000" b="0" i="0" u="none" strike="noStrike" dirty="0">
                <a:effectLst/>
                <a:latin typeface="Calibri" panose="020F0502020204030204" pitchFamily="34" charset="0"/>
              </a:rPr>
              <a:t> </a:t>
            </a:r>
          </a:p>
          <a:p>
            <a:pPr algn="l" rtl="0" fontAlgn="base">
              <a:buFont typeface="Arial" panose="020B0604020202020204" pitchFamily="34" charset="0"/>
              <a:buChar char="•"/>
            </a:pPr>
            <a:r>
              <a:rPr lang="en-US" sz="2400" b="0" i="0" u="none" strike="noStrike" dirty="0">
                <a:effectLst/>
                <a:latin typeface="Calibri" panose="020F0502020204030204" pitchFamily="34" charset="0"/>
              </a:rPr>
              <a:t>Student </a:t>
            </a:r>
            <a:r>
              <a:rPr lang="en-US" sz="2400" dirty="0">
                <a:latin typeface="Calibri" panose="020F0502020204030204" pitchFamily="34" charset="0"/>
              </a:rPr>
              <a:t>Voice</a:t>
            </a:r>
          </a:p>
          <a:p>
            <a:pPr algn="l" rtl="0" fontAlgn="base">
              <a:buFont typeface="Arial" panose="020B0604020202020204" pitchFamily="34" charset="0"/>
              <a:buChar char="•"/>
            </a:pPr>
            <a:r>
              <a:rPr lang="en-US" sz="2400" b="0" i="0" dirty="0">
                <a:effectLst/>
                <a:latin typeface="Calibri" panose="020F0502020204030204" pitchFamily="34" charset="0"/>
              </a:rPr>
              <a:t>Yearbook</a:t>
            </a:r>
            <a:endParaRPr lang="en-US" sz="2400" b="0" i="0" dirty="0">
              <a:effectLst/>
              <a:latin typeface="Arial" panose="020B0604020202020204" pitchFamily="34" charset="0"/>
            </a:endParaRPr>
          </a:p>
          <a:p>
            <a:pPr algn="l" rtl="0" fontAlgn="base">
              <a:buFont typeface="Arial" panose="020B0604020202020204" pitchFamily="34" charset="0"/>
              <a:buChar char="•"/>
            </a:pPr>
            <a:r>
              <a:rPr lang="en-US" sz="2400" b="0" i="0" u="none" strike="noStrike" dirty="0">
                <a:effectLst/>
                <a:latin typeface="Calibri" panose="020F0502020204030204" pitchFamily="34" charset="0"/>
              </a:rPr>
              <a:t>Robotics </a:t>
            </a:r>
            <a:endParaRPr lang="en-US" sz="2400" b="0" i="0" dirty="0">
              <a:effectLst/>
              <a:latin typeface="Arial" panose="020B0604020202020204" pitchFamily="34" charset="0"/>
            </a:endParaRPr>
          </a:p>
          <a:p>
            <a:pPr algn="l" rtl="0" fontAlgn="base">
              <a:buFont typeface="Arial" panose="020B0604020202020204" pitchFamily="34" charset="0"/>
              <a:buChar char="•"/>
            </a:pPr>
            <a:r>
              <a:rPr lang="en-US" sz="2400" b="0" i="0" u="none" strike="noStrike" dirty="0">
                <a:effectLst/>
                <a:latin typeface="Calibri" panose="020F0502020204030204" pitchFamily="34" charset="0"/>
              </a:rPr>
              <a:t>Soccer </a:t>
            </a:r>
            <a:endParaRPr lang="en-US" sz="2400" b="0" i="0" dirty="0">
              <a:effectLst/>
              <a:latin typeface="Arial" panose="020B0604020202020204" pitchFamily="34" charset="0"/>
            </a:endParaRPr>
          </a:p>
          <a:p>
            <a:pPr algn="l" rtl="0" fontAlgn="base">
              <a:buFont typeface="Arial" panose="020B0604020202020204" pitchFamily="34" charset="0"/>
              <a:buChar char="•"/>
            </a:pPr>
            <a:r>
              <a:rPr lang="en-US" sz="2400" b="0" i="0" u="none" strike="noStrike" dirty="0">
                <a:effectLst/>
                <a:latin typeface="Calibri" panose="020F0502020204030204" pitchFamily="34" charset="0"/>
              </a:rPr>
              <a:t>Cheerleading </a:t>
            </a:r>
          </a:p>
          <a:p>
            <a:pPr algn="l" rtl="0" fontAlgn="base">
              <a:buFont typeface="Arial" panose="020B0604020202020204" pitchFamily="34" charset="0"/>
              <a:buChar char="•"/>
            </a:pPr>
            <a:r>
              <a:rPr lang="en-US" sz="2400" dirty="0">
                <a:latin typeface="Calibri" panose="020F0502020204030204" pitchFamily="34" charset="0"/>
              </a:rPr>
              <a:t>Girls On the Run</a:t>
            </a:r>
          </a:p>
          <a:p>
            <a:pPr algn="l" rtl="0" fontAlgn="base">
              <a:buFont typeface="Arial" panose="020B0604020202020204" pitchFamily="34" charset="0"/>
              <a:buChar char="•"/>
            </a:pPr>
            <a:r>
              <a:rPr lang="en-US" sz="2400" b="0" i="0" dirty="0">
                <a:effectLst/>
                <a:latin typeface="Arial" panose="020B0604020202020204" pitchFamily="34" charset="0"/>
              </a:rPr>
              <a:t>Chess</a:t>
            </a:r>
          </a:p>
          <a:p>
            <a:pPr marL="0" indent="0" algn="l" rtl="0" fontAlgn="base">
              <a:buNone/>
            </a:pPr>
            <a:r>
              <a:rPr lang="en-US" sz="4000" b="0" i="0" u="none" strike="noStrike" dirty="0">
                <a:effectLst/>
                <a:latin typeface="Calibri" panose="020F0502020204030204" pitchFamily="34" charset="0"/>
              </a:rPr>
              <a:t>Clubs: 1</a:t>
            </a:r>
            <a:r>
              <a:rPr lang="en-US" sz="4000" b="0" i="0" u="none" strike="noStrike" baseline="30000" dirty="0">
                <a:effectLst/>
                <a:latin typeface="Calibri" panose="020F0502020204030204" pitchFamily="34" charset="0"/>
              </a:rPr>
              <a:t>st</a:t>
            </a:r>
            <a:r>
              <a:rPr lang="en-US" sz="4000" b="0" i="0" u="none" strike="noStrike" dirty="0">
                <a:effectLst/>
                <a:latin typeface="Calibri" panose="020F0502020204030204" pitchFamily="34" charset="0"/>
              </a:rPr>
              <a:t> – </a:t>
            </a:r>
            <a:r>
              <a:rPr lang="en-US" sz="4000" dirty="0">
                <a:latin typeface="Calibri" panose="020F0502020204030204" pitchFamily="34" charset="0"/>
              </a:rPr>
              <a:t>3</a:t>
            </a:r>
            <a:r>
              <a:rPr lang="en-US" sz="4000" baseline="30000" dirty="0">
                <a:latin typeface="Calibri" panose="020F0502020204030204" pitchFamily="34" charset="0"/>
              </a:rPr>
              <a:t>rd</a:t>
            </a:r>
            <a:r>
              <a:rPr lang="en-US" sz="4000" dirty="0">
                <a:latin typeface="Calibri" panose="020F0502020204030204" pitchFamily="34" charset="0"/>
              </a:rPr>
              <a:t> </a:t>
            </a:r>
            <a:r>
              <a:rPr lang="en-US" sz="4000" b="0" i="0" u="none" strike="noStrike" dirty="0">
                <a:effectLst/>
                <a:latin typeface="Calibri" panose="020F0502020204030204" pitchFamily="34" charset="0"/>
              </a:rPr>
              <a:t> </a:t>
            </a:r>
          </a:p>
          <a:p>
            <a:pPr algn="l" rtl="0" fontAlgn="base">
              <a:buFont typeface="Arial" panose="020B0604020202020204" pitchFamily="34" charset="0"/>
              <a:buChar char="•"/>
            </a:pPr>
            <a:r>
              <a:rPr lang="en-US" sz="2400" dirty="0">
                <a:latin typeface="Calibri" panose="020F0502020204030204" pitchFamily="34" charset="0"/>
              </a:rPr>
              <a:t>Gardening</a:t>
            </a:r>
          </a:p>
          <a:p>
            <a:pPr marL="0" indent="0">
              <a:buNone/>
            </a:pPr>
            <a:endParaRPr lang="en-US" dirty="0"/>
          </a:p>
        </p:txBody>
      </p:sp>
      <p:sp>
        <p:nvSpPr>
          <p:cNvPr id="6" name="Content Placeholder 5">
            <a:extLst>
              <a:ext uri="{FF2B5EF4-FFF2-40B4-BE49-F238E27FC236}">
                <a16:creationId xmlns:a16="http://schemas.microsoft.com/office/drawing/2014/main" id="{E01E4B8F-3F06-B884-F90A-246874CC5FF1}"/>
              </a:ext>
            </a:extLst>
          </p:cNvPr>
          <p:cNvSpPr>
            <a:spLocks noGrp="1"/>
          </p:cNvSpPr>
          <p:nvPr>
            <p:ph sz="half" idx="2"/>
          </p:nvPr>
        </p:nvSpPr>
        <p:spPr>
          <a:xfrm>
            <a:off x="5473306" y="817841"/>
            <a:ext cx="4425437" cy="5300299"/>
          </a:xfrm>
        </p:spPr>
        <p:txBody>
          <a:bodyPr>
            <a:normAutofit lnSpcReduction="10000"/>
          </a:bodyPr>
          <a:lstStyle/>
          <a:p>
            <a:pPr marL="0" indent="0" algn="l" rtl="0" fontAlgn="base">
              <a:buNone/>
            </a:pPr>
            <a:r>
              <a:rPr lang="en-US" sz="4000" b="0" i="0" u="none" strike="noStrike" dirty="0">
                <a:effectLst/>
                <a:latin typeface="Calibri" panose="020F0502020204030204" pitchFamily="34" charset="0"/>
              </a:rPr>
              <a:t>Events </a:t>
            </a:r>
            <a:endParaRPr lang="en-US" b="0" i="0" u="none" strike="noStrike" dirty="0">
              <a:effectLst/>
              <a:latin typeface="Calibri" panose="020F0502020204030204" pitchFamily="34" charset="0"/>
            </a:endParaRPr>
          </a:p>
          <a:p>
            <a:pPr fontAlgn="base">
              <a:buFont typeface="Arial" panose="020B0604020202020204" pitchFamily="34" charset="0"/>
              <a:buChar char="•"/>
            </a:pPr>
            <a:r>
              <a:rPr lang="en-US" sz="2400" b="0" i="0" u="none" strike="noStrike" dirty="0">
                <a:effectLst/>
                <a:latin typeface="Calibri" panose="020F0502020204030204" pitchFamily="34" charset="0"/>
                <a:cs typeface="Calibri" panose="020F0502020204030204" pitchFamily="34" charset="0"/>
              </a:rPr>
              <a:t>Fall Harvest Festival 9/24</a:t>
            </a:r>
            <a:r>
              <a:rPr lang="en-US" sz="2400" dirty="0">
                <a:latin typeface="Calibri" panose="020F0502020204030204" pitchFamily="34" charset="0"/>
                <a:cs typeface="Calibri" panose="020F0502020204030204" pitchFamily="34" charset="0"/>
              </a:rPr>
              <a:t>/24</a:t>
            </a:r>
            <a:r>
              <a:rPr lang="en-US" sz="2400" b="0" i="0" dirty="0">
                <a:effectLst/>
                <a:latin typeface="Calibri" panose="020F0502020204030204" pitchFamily="34" charset="0"/>
                <a:cs typeface="Calibri" panose="020F0502020204030204" pitchFamily="34" charset="0"/>
              </a:rPr>
              <a:t>​</a:t>
            </a:r>
          </a:p>
          <a:p>
            <a:pPr fontAlgn="base">
              <a:buFont typeface="Arial" panose="020B0604020202020204" pitchFamily="34" charset="0"/>
              <a:buChar char="•"/>
            </a:pPr>
            <a:r>
              <a:rPr lang="en-US" sz="2400" b="0" i="0" dirty="0">
                <a:effectLst/>
                <a:latin typeface="Calibri" panose="020F0502020204030204" pitchFamily="34" charset="0"/>
                <a:cs typeface="Calibri" panose="020F0502020204030204" pitchFamily="34" charset="0"/>
              </a:rPr>
              <a:t>Movie Night 12/10/24</a:t>
            </a:r>
          </a:p>
          <a:p>
            <a:pPr fontAlgn="base">
              <a:buFont typeface="Arial" panose="020B0604020202020204" pitchFamily="34" charset="0"/>
              <a:buChar char="•"/>
            </a:pPr>
            <a:r>
              <a:rPr lang="en-US" sz="2400" dirty="0">
                <a:latin typeface="Calibri" panose="020F0502020204030204" pitchFamily="34" charset="0"/>
                <a:cs typeface="Calibri" panose="020F0502020204030204" pitchFamily="34" charset="0"/>
              </a:rPr>
              <a:t>Spring Talent Show 4/22/25</a:t>
            </a:r>
          </a:p>
        </p:txBody>
      </p:sp>
    </p:spTree>
    <p:extLst>
      <p:ext uri="{BB962C8B-B14F-4D97-AF65-F5344CB8AC3E}">
        <p14:creationId xmlns:p14="http://schemas.microsoft.com/office/powerpoint/2010/main" val="3865969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E44BB3B-BD90-DC96-FDF0-ED4E6213C0B2}"/>
              </a:ext>
            </a:extLst>
          </p:cNvPr>
          <p:cNvPicPr>
            <a:picLocks noChangeAspect="1"/>
          </p:cNvPicPr>
          <p:nvPr/>
        </p:nvPicPr>
        <p:blipFill>
          <a:blip r:embed="rId3"/>
          <a:stretch>
            <a:fillRect/>
          </a:stretch>
        </p:blipFill>
        <p:spPr>
          <a:xfrm>
            <a:off x="1133896" y="140317"/>
            <a:ext cx="6146579" cy="6577365"/>
          </a:xfrm>
          <a:prstGeom prst="rect">
            <a:avLst/>
          </a:prstGeom>
        </p:spPr>
      </p:pic>
    </p:spTree>
    <p:extLst>
      <p:ext uri="{BB962C8B-B14F-4D97-AF65-F5344CB8AC3E}">
        <p14:creationId xmlns:p14="http://schemas.microsoft.com/office/powerpoint/2010/main" val="14497235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370A865-DA36-9263-F13B-44AB9A888BC8}"/>
              </a:ext>
            </a:extLst>
          </p:cNvPr>
          <p:cNvSpPr>
            <a:spLocks noGrp="1"/>
          </p:cNvSpPr>
          <p:nvPr>
            <p:ph type="title"/>
          </p:nvPr>
        </p:nvSpPr>
        <p:spPr>
          <a:xfrm>
            <a:off x="1587710" y="455362"/>
            <a:ext cx="9486690" cy="856603"/>
          </a:xfrm>
        </p:spPr>
        <p:txBody>
          <a:bodyPr/>
          <a:lstStyle/>
          <a:p>
            <a:r>
              <a:rPr lang="en-US" dirty="0"/>
              <a:t>Classrooms</a:t>
            </a:r>
          </a:p>
        </p:txBody>
      </p:sp>
      <p:sp>
        <p:nvSpPr>
          <p:cNvPr id="7" name="Content Placeholder 6">
            <a:extLst>
              <a:ext uri="{FF2B5EF4-FFF2-40B4-BE49-F238E27FC236}">
                <a16:creationId xmlns:a16="http://schemas.microsoft.com/office/drawing/2014/main" id="{873D17FB-2D9A-DE43-63E0-09B271E30655}"/>
              </a:ext>
            </a:extLst>
          </p:cNvPr>
          <p:cNvSpPr>
            <a:spLocks noGrp="1"/>
          </p:cNvSpPr>
          <p:nvPr>
            <p:ph sz="half" idx="1"/>
          </p:nvPr>
        </p:nvSpPr>
        <p:spPr>
          <a:xfrm>
            <a:off x="1587710" y="1605420"/>
            <a:ext cx="4425437" cy="4433867"/>
          </a:xfrm>
        </p:spPr>
        <p:txBody>
          <a:bodyPr>
            <a:normAutofit fontScale="25000" lnSpcReduction="20000"/>
          </a:bodyPr>
          <a:lstStyle/>
          <a:p>
            <a:pPr marL="0" marR="0" indent="0">
              <a:spcBef>
                <a:spcPts val="0"/>
              </a:spcBef>
              <a:spcAft>
                <a:spcPts val="0"/>
              </a:spcAft>
              <a:buNone/>
            </a:pPr>
            <a:r>
              <a:rPr lang="en-US" sz="8000" b="1" u="sng" dirty="0">
                <a:effectLst/>
                <a:latin typeface="Berlin Sans FB" panose="020E0602020502020306" pitchFamily="34" charset="0"/>
                <a:ea typeface="Times New Roman" panose="02020603050405020304" pitchFamily="18" charset="0"/>
              </a:rPr>
              <a:t>Kindergarten</a:t>
            </a:r>
            <a:endParaRPr lang="en-US" sz="8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8000" dirty="0">
                <a:effectLst/>
                <a:latin typeface="Berlin Sans FB" panose="020E0602020502020306" pitchFamily="34" charset="0"/>
                <a:ea typeface="Times New Roman" panose="02020603050405020304" pitchFamily="18" charset="0"/>
              </a:rPr>
              <a:t>Lindsay Ralph K1</a:t>
            </a:r>
            <a:endParaRPr lang="en-US" sz="8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8000" dirty="0">
                <a:effectLst/>
                <a:latin typeface="Berlin Sans FB" panose="020E0602020502020306" pitchFamily="34" charset="0"/>
                <a:ea typeface="Times New Roman" panose="02020603050405020304" pitchFamily="18" charset="0"/>
              </a:rPr>
              <a:t>Jo Spidahl K2</a:t>
            </a:r>
            <a:endParaRPr lang="en-US" sz="8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8000" dirty="0">
                <a:effectLst/>
                <a:latin typeface="Berlin Sans FB" panose="020E0602020502020306" pitchFamily="34" charset="0"/>
                <a:ea typeface="Times New Roman" panose="02020603050405020304" pitchFamily="18" charset="0"/>
              </a:rPr>
              <a:t>Riley </a:t>
            </a:r>
            <a:r>
              <a:rPr lang="en-US" sz="8000" dirty="0">
                <a:latin typeface="Berlin Sans FB" panose="020E0602020502020306" pitchFamily="34" charset="0"/>
                <a:ea typeface="Times New Roman" panose="02020603050405020304" pitchFamily="18" charset="0"/>
              </a:rPr>
              <a:t>Nelson</a:t>
            </a:r>
            <a:r>
              <a:rPr lang="en-US" sz="8000" dirty="0">
                <a:effectLst/>
                <a:latin typeface="Berlin Sans FB" panose="020E0602020502020306" pitchFamily="34" charset="0"/>
                <a:ea typeface="Times New Roman" panose="02020603050405020304" pitchFamily="18" charset="0"/>
              </a:rPr>
              <a:t> A1</a:t>
            </a:r>
            <a:endParaRPr lang="en-US" sz="8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80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8000" b="1" u="sng" dirty="0">
                <a:effectLst/>
                <a:latin typeface="Berlin Sans FB" panose="020E0602020502020306" pitchFamily="34" charset="0"/>
                <a:ea typeface="Times New Roman" panose="02020603050405020304" pitchFamily="18" charset="0"/>
              </a:rPr>
              <a:t>First Grade</a:t>
            </a:r>
            <a:endParaRPr lang="en-US" sz="8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8000" dirty="0">
                <a:latin typeface="Berlin Sans FB" panose="020E0602020502020306" pitchFamily="34" charset="0"/>
                <a:ea typeface="Times New Roman" panose="02020603050405020304" pitchFamily="18" charset="0"/>
              </a:rPr>
              <a:t>Michelle Murillo B3</a:t>
            </a:r>
            <a:endParaRPr lang="en-US" sz="8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8000" dirty="0">
                <a:latin typeface="Berlin Sans FB" panose="020E0602020502020306" pitchFamily="34" charset="0"/>
                <a:ea typeface="Times New Roman" panose="02020603050405020304" pitchFamily="18" charset="0"/>
              </a:rPr>
              <a:t>Kaitlyn Lancaster B5</a:t>
            </a:r>
            <a:endParaRPr lang="en-US" sz="8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8000" dirty="0">
                <a:latin typeface="Berlin Sans FB" panose="020E0602020502020306" pitchFamily="34" charset="0"/>
                <a:ea typeface="Times New Roman" panose="02020603050405020304" pitchFamily="18" charset="0"/>
              </a:rPr>
              <a:t>Gianna Nelson B7</a:t>
            </a:r>
            <a:endParaRPr lang="en-US" sz="8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8000" dirty="0">
                <a:latin typeface="Berlin Sans FB" panose="020E0602020502020306" pitchFamily="34" charset="0"/>
                <a:ea typeface="Times New Roman" panose="02020603050405020304" pitchFamily="18" charset="0"/>
              </a:rPr>
              <a:t>Emily Reed B9</a:t>
            </a:r>
            <a:endParaRPr lang="en-US" sz="8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80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8000" b="1" u="sng" dirty="0">
                <a:effectLst/>
                <a:latin typeface="Berlin Sans FB" panose="020E0602020502020306" pitchFamily="34" charset="0"/>
                <a:ea typeface="Times New Roman" panose="02020603050405020304" pitchFamily="18" charset="0"/>
              </a:rPr>
              <a:t>Second Grade</a:t>
            </a:r>
            <a:endParaRPr lang="en-US" sz="8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8000" dirty="0">
                <a:effectLst/>
                <a:latin typeface="Berlin Sans FB" panose="020E0602020502020306" pitchFamily="34" charset="0"/>
                <a:ea typeface="Times New Roman" panose="02020603050405020304" pitchFamily="18" charset="0"/>
              </a:rPr>
              <a:t>Nicole Asdrubale-Born B6</a:t>
            </a:r>
            <a:endParaRPr lang="en-US" sz="8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8000" dirty="0">
                <a:latin typeface="Berlin Sans FB" panose="020E0602020502020306" pitchFamily="34" charset="0"/>
                <a:ea typeface="Times New Roman" panose="02020603050405020304" pitchFamily="18" charset="0"/>
              </a:rPr>
              <a:t>Emily Good</a:t>
            </a:r>
            <a:r>
              <a:rPr lang="en-US" sz="8000" dirty="0">
                <a:effectLst/>
                <a:latin typeface="Berlin Sans FB" panose="020E0602020502020306" pitchFamily="34" charset="0"/>
                <a:ea typeface="Times New Roman" panose="02020603050405020304" pitchFamily="18" charset="0"/>
              </a:rPr>
              <a:t> B8</a:t>
            </a:r>
          </a:p>
          <a:p>
            <a:pPr marL="0" marR="0">
              <a:spcBef>
                <a:spcPts val="0"/>
              </a:spcBef>
              <a:spcAft>
                <a:spcPts val="0"/>
              </a:spcAft>
            </a:pPr>
            <a:r>
              <a:rPr lang="en-US" sz="8000" dirty="0">
                <a:latin typeface="Berlin Sans FB" panose="020E0602020502020306" pitchFamily="34" charset="0"/>
                <a:ea typeface="Times New Roman" panose="02020603050405020304" pitchFamily="18" charset="0"/>
              </a:rPr>
              <a:t>Heather Sirotek B10</a:t>
            </a:r>
          </a:p>
          <a:p>
            <a:pPr marL="0" marR="0">
              <a:spcBef>
                <a:spcPts val="0"/>
              </a:spcBef>
              <a:spcAft>
                <a:spcPts val="0"/>
              </a:spcAft>
            </a:pPr>
            <a:r>
              <a:rPr lang="en-US" sz="8000" dirty="0">
                <a:effectLst/>
                <a:latin typeface="Berlin Sans FB" panose="020E0602020502020306" pitchFamily="34" charset="0"/>
                <a:ea typeface="Times New Roman" panose="02020603050405020304" pitchFamily="18" charset="0"/>
              </a:rPr>
              <a:t>Vera Adams B11</a:t>
            </a:r>
            <a:endParaRPr lang="en-US" sz="80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8000" dirty="0">
                <a:effectLst/>
                <a:latin typeface="Berlin Sans FB" panose="020E0602020502020306" pitchFamily="34" charset="0"/>
                <a:ea typeface="Times New Roman" panose="02020603050405020304" pitchFamily="18" charset="0"/>
              </a:rPr>
              <a:t>Serena O’Neal B12</a:t>
            </a:r>
            <a:endParaRPr lang="en-US" sz="8000" dirty="0">
              <a:effectLst/>
              <a:latin typeface="Times New Roman" panose="02020603050405020304" pitchFamily="18" charset="0"/>
              <a:ea typeface="Times New Roman" panose="02020603050405020304" pitchFamily="18" charset="0"/>
            </a:endParaRPr>
          </a:p>
          <a:p>
            <a:endParaRPr lang="en-US" dirty="0"/>
          </a:p>
        </p:txBody>
      </p:sp>
      <p:sp>
        <p:nvSpPr>
          <p:cNvPr id="8" name="Content Placeholder 7">
            <a:extLst>
              <a:ext uri="{FF2B5EF4-FFF2-40B4-BE49-F238E27FC236}">
                <a16:creationId xmlns:a16="http://schemas.microsoft.com/office/drawing/2014/main" id="{AB3994C3-3654-4FE5-7A17-94D96BD2E035}"/>
              </a:ext>
            </a:extLst>
          </p:cNvPr>
          <p:cNvSpPr>
            <a:spLocks noGrp="1"/>
          </p:cNvSpPr>
          <p:nvPr>
            <p:ph sz="half" idx="2"/>
          </p:nvPr>
        </p:nvSpPr>
        <p:spPr>
          <a:xfrm>
            <a:off x="5150498" y="1309220"/>
            <a:ext cx="5998547" cy="5449080"/>
          </a:xfrm>
        </p:spPr>
        <p:txBody>
          <a:bodyPr>
            <a:normAutofit fontScale="25000" lnSpcReduction="20000"/>
          </a:bodyPr>
          <a:lstStyle/>
          <a:p>
            <a:pPr marL="0" marR="0" indent="0">
              <a:spcBef>
                <a:spcPts val="0"/>
              </a:spcBef>
              <a:spcAft>
                <a:spcPts val="0"/>
              </a:spcAft>
              <a:buNone/>
            </a:pPr>
            <a:r>
              <a:rPr lang="en-US" sz="8800" b="1" u="sng" dirty="0">
                <a:effectLst/>
                <a:latin typeface="Berlin Sans FB" panose="020E0602020502020306" pitchFamily="34" charset="0"/>
                <a:ea typeface="Times New Roman" panose="02020603050405020304" pitchFamily="18" charset="0"/>
              </a:rPr>
              <a:t>Third Grade</a:t>
            </a:r>
            <a:endParaRPr lang="en-US" sz="8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8800" dirty="0">
                <a:effectLst/>
                <a:latin typeface="Berlin Sans FB" panose="020E0602020502020306" pitchFamily="34" charset="0"/>
                <a:ea typeface="Times New Roman" panose="02020603050405020304" pitchFamily="18" charset="0"/>
              </a:rPr>
              <a:t>Kevee Doerr C1</a:t>
            </a:r>
            <a:endParaRPr lang="en-US" sz="8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8800" dirty="0">
                <a:effectLst/>
                <a:latin typeface="Berlin Sans FB" panose="020E0602020502020306" pitchFamily="34" charset="0"/>
                <a:ea typeface="Times New Roman" panose="02020603050405020304" pitchFamily="18" charset="0"/>
              </a:rPr>
              <a:t>Stephanie Henkes C3</a:t>
            </a:r>
          </a:p>
          <a:p>
            <a:pPr marL="0" marR="0">
              <a:spcBef>
                <a:spcPts val="0"/>
              </a:spcBef>
              <a:spcAft>
                <a:spcPts val="0"/>
              </a:spcAft>
            </a:pPr>
            <a:r>
              <a:rPr lang="en-US" sz="8800" dirty="0">
                <a:latin typeface="Berlin Sans FB" panose="020E0602020502020306" pitchFamily="34" charset="0"/>
                <a:ea typeface="Times New Roman" panose="02020603050405020304" pitchFamily="18" charset="0"/>
              </a:rPr>
              <a:t>Elizabeth Avila C5</a:t>
            </a:r>
            <a:endParaRPr lang="en-US" sz="8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8800" dirty="0">
                <a:effectLst/>
                <a:latin typeface="Berlin Sans FB" panose="020E0602020502020306" pitchFamily="34" charset="0"/>
                <a:ea typeface="Times New Roman" panose="02020603050405020304" pitchFamily="18" charset="0"/>
              </a:rPr>
              <a:t>Shelly Kindness C6</a:t>
            </a:r>
            <a:endParaRPr lang="en-US" sz="8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8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8800" b="1" u="sng" dirty="0">
                <a:effectLst/>
                <a:latin typeface="Berlin Sans FB" panose="020E0602020502020306" pitchFamily="34" charset="0"/>
                <a:ea typeface="Times New Roman" panose="02020603050405020304" pitchFamily="18" charset="0"/>
              </a:rPr>
              <a:t>Fourth Grade</a:t>
            </a:r>
            <a:endParaRPr lang="en-US" sz="8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8800" dirty="0">
                <a:effectLst/>
                <a:latin typeface="Berlin Sans FB" panose="020E0602020502020306" pitchFamily="34" charset="0"/>
                <a:ea typeface="Times New Roman" panose="02020603050405020304" pitchFamily="18" charset="0"/>
              </a:rPr>
              <a:t>Brandon Wimbley D1</a:t>
            </a:r>
          </a:p>
          <a:p>
            <a:pPr marL="0" marR="0">
              <a:spcBef>
                <a:spcPts val="0"/>
              </a:spcBef>
              <a:spcAft>
                <a:spcPts val="0"/>
              </a:spcAft>
            </a:pPr>
            <a:r>
              <a:rPr lang="en-US" sz="8800" dirty="0">
                <a:latin typeface="Berlin Sans FB" panose="020E0602020502020306" pitchFamily="34" charset="0"/>
                <a:ea typeface="Times New Roman" panose="02020603050405020304" pitchFamily="18" charset="0"/>
              </a:rPr>
              <a:t>Denver Nelson D4</a:t>
            </a:r>
          </a:p>
          <a:p>
            <a:pPr marL="0" marR="0">
              <a:spcBef>
                <a:spcPts val="0"/>
              </a:spcBef>
              <a:spcAft>
                <a:spcPts val="0"/>
              </a:spcAft>
            </a:pPr>
            <a:r>
              <a:rPr lang="en-US" sz="8800" dirty="0">
                <a:effectLst/>
                <a:latin typeface="Berlin Sans FB" panose="020E0602020502020306" pitchFamily="34" charset="0"/>
                <a:ea typeface="Times New Roman" panose="02020603050405020304" pitchFamily="18" charset="0"/>
              </a:rPr>
              <a:t>Jessie Gil C</a:t>
            </a:r>
            <a:r>
              <a:rPr lang="en-US" sz="8800" dirty="0">
                <a:latin typeface="Berlin Sans FB" panose="020E0602020502020306" pitchFamily="34" charset="0"/>
                <a:ea typeface="Times New Roman" panose="02020603050405020304" pitchFamily="18" charset="0"/>
              </a:rPr>
              <a:t>2</a:t>
            </a:r>
            <a:endParaRPr lang="en-US" sz="8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88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8800" b="1" u="sng" dirty="0">
                <a:effectLst/>
                <a:latin typeface="Berlin Sans FB" panose="020E0602020502020306" pitchFamily="34" charset="0"/>
                <a:ea typeface="Times New Roman" panose="02020603050405020304" pitchFamily="18" charset="0"/>
              </a:rPr>
              <a:t>Fifth Grade</a:t>
            </a:r>
            <a:endParaRPr lang="en-US" sz="8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8800" dirty="0">
                <a:effectLst/>
                <a:latin typeface="Berlin Sans FB" panose="020E0602020502020306" pitchFamily="34" charset="0"/>
                <a:ea typeface="Times New Roman" panose="02020603050405020304" pitchFamily="18" charset="0"/>
              </a:rPr>
              <a:t>Cameron Heinz D3</a:t>
            </a:r>
            <a:endParaRPr lang="en-US" sz="8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8800" dirty="0">
                <a:latin typeface="Berlin Sans FB" panose="020E0602020502020306" pitchFamily="34" charset="0"/>
                <a:ea typeface="Times New Roman" panose="02020603050405020304" pitchFamily="18" charset="0"/>
              </a:rPr>
              <a:t>Becky Schmidt D5</a:t>
            </a:r>
            <a:endParaRPr lang="en-US" sz="8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8800" dirty="0">
                <a:effectLst/>
                <a:latin typeface="Berlin Sans FB" panose="020E0602020502020306" pitchFamily="34" charset="0"/>
                <a:ea typeface="Times New Roman" panose="02020603050405020304" pitchFamily="18" charset="0"/>
              </a:rPr>
              <a:t>Moya </a:t>
            </a:r>
            <a:r>
              <a:rPr lang="en-US" sz="8800" dirty="0" err="1">
                <a:effectLst/>
                <a:latin typeface="Berlin Sans FB" panose="020E0602020502020306" pitchFamily="34" charset="0"/>
                <a:ea typeface="Times New Roman" panose="02020603050405020304" pitchFamily="18" charset="0"/>
              </a:rPr>
              <a:t>Tsatsos</a:t>
            </a:r>
            <a:r>
              <a:rPr lang="en-US" sz="8800" dirty="0">
                <a:effectLst/>
                <a:latin typeface="Berlin Sans FB" panose="020E0602020502020306" pitchFamily="34" charset="0"/>
                <a:ea typeface="Times New Roman" panose="02020603050405020304" pitchFamily="18" charset="0"/>
              </a:rPr>
              <a:t> D6</a:t>
            </a:r>
          </a:p>
          <a:p>
            <a:pPr marL="0" marR="0">
              <a:spcBef>
                <a:spcPts val="0"/>
              </a:spcBef>
              <a:spcAft>
                <a:spcPts val="0"/>
              </a:spcAft>
            </a:pPr>
            <a:r>
              <a:rPr lang="en-US" sz="8800" dirty="0">
                <a:latin typeface="Berlin Sans FB" panose="020E0602020502020306" pitchFamily="34" charset="0"/>
                <a:ea typeface="Times New Roman" panose="02020603050405020304" pitchFamily="18" charset="0"/>
              </a:rPr>
              <a:t>Larissa Angella C4</a:t>
            </a:r>
            <a:endParaRPr lang="en-US" sz="8800" dirty="0">
              <a:effectLst/>
              <a:latin typeface="Berlin Sans FB" panose="020E0602020502020306" pitchFamily="34" charset="0"/>
              <a:ea typeface="Times New Roman" panose="02020603050405020304" pitchFamily="18" charset="0"/>
            </a:endParaRPr>
          </a:p>
          <a:p>
            <a:pPr marL="0" marR="0">
              <a:spcBef>
                <a:spcPts val="0"/>
              </a:spcBef>
              <a:spcAft>
                <a:spcPts val="0"/>
              </a:spcAft>
            </a:pPr>
            <a:endParaRPr lang="en-US" sz="8800" dirty="0">
              <a:latin typeface="Berlin Sans FB" panose="020E0602020502020306" pitchFamily="34" charset="0"/>
              <a:ea typeface="Times New Roman" panose="02020603050405020304" pitchFamily="18" charset="0"/>
            </a:endParaRPr>
          </a:p>
          <a:p>
            <a:pPr marL="0" marR="0">
              <a:spcBef>
                <a:spcPts val="0"/>
              </a:spcBef>
              <a:spcAft>
                <a:spcPts val="0"/>
              </a:spcAft>
            </a:pPr>
            <a:r>
              <a:rPr lang="en-US" sz="8800" dirty="0">
                <a:effectLst/>
                <a:latin typeface="Berlin Sans FB" panose="020E0602020502020306" pitchFamily="34" charset="0"/>
                <a:ea typeface="Times New Roman" panose="02020603050405020304" pitchFamily="18" charset="0"/>
              </a:rPr>
              <a:t>CLS: Heidi </a:t>
            </a:r>
            <a:r>
              <a:rPr lang="en-US" sz="8800" dirty="0" err="1">
                <a:effectLst/>
                <a:latin typeface="Berlin Sans FB" panose="020E0602020502020306" pitchFamily="34" charset="0"/>
                <a:ea typeface="Times New Roman" panose="02020603050405020304" pitchFamily="18" charset="0"/>
              </a:rPr>
              <a:t>Fishel</a:t>
            </a:r>
            <a:r>
              <a:rPr lang="en-US" sz="8800" dirty="0">
                <a:effectLst/>
                <a:latin typeface="Berlin Sans FB" panose="020E0602020502020306" pitchFamily="34" charset="0"/>
                <a:ea typeface="Times New Roman" panose="02020603050405020304" pitchFamily="18" charset="0"/>
              </a:rPr>
              <a:t> </a:t>
            </a:r>
            <a:r>
              <a:rPr lang="en-US" sz="8800" dirty="0">
                <a:latin typeface="Berlin Sans FB" panose="020E0602020502020306" pitchFamily="34" charset="0"/>
                <a:ea typeface="Times New Roman" panose="02020603050405020304" pitchFamily="18" charset="0"/>
              </a:rPr>
              <a:t>D2</a:t>
            </a:r>
            <a:endParaRPr lang="en-US" sz="8800" dirty="0">
              <a:effectLst/>
              <a:latin typeface="Berlin Sans FB" panose="020E0602020502020306" pitchFamily="34" charset="0"/>
              <a:ea typeface="Times New Roman" panose="02020603050405020304" pitchFamily="18" charset="0"/>
            </a:endParaRPr>
          </a:p>
          <a:p>
            <a:pPr marL="0" marR="0">
              <a:spcBef>
                <a:spcPts val="0"/>
              </a:spcBef>
              <a:spcAft>
                <a:spcPts val="0"/>
              </a:spcAft>
            </a:pPr>
            <a:r>
              <a:rPr lang="en-US" sz="8800" dirty="0">
                <a:latin typeface="Berlin Sans FB" panose="020E0602020502020306" pitchFamily="34" charset="0"/>
                <a:ea typeface="Times New Roman" panose="02020603050405020304" pitchFamily="18" charset="0"/>
              </a:rPr>
              <a:t>SIP: </a:t>
            </a:r>
            <a:r>
              <a:rPr lang="en-US" sz="8800" dirty="0" err="1">
                <a:latin typeface="Berlin Sans FB" panose="020E0602020502020306" pitchFamily="34" charset="0"/>
                <a:ea typeface="Times New Roman" panose="02020603050405020304" pitchFamily="18" charset="0"/>
              </a:rPr>
              <a:t>Marell</a:t>
            </a:r>
            <a:r>
              <a:rPr lang="en-US" sz="8800" dirty="0">
                <a:latin typeface="Berlin Sans FB" panose="020E0602020502020306" pitchFamily="34" charset="0"/>
                <a:ea typeface="Times New Roman" panose="02020603050405020304" pitchFamily="18" charset="0"/>
              </a:rPr>
              <a:t> Kemp/Shanna Moller M1</a:t>
            </a:r>
            <a:endParaRPr lang="en-US" sz="8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960548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 name="TextBox 9">
            <a:extLst>
              <a:ext uri="{FF2B5EF4-FFF2-40B4-BE49-F238E27FC236}">
                <a16:creationId xmlns:a16="http://schemas.microsoft.com/office/drawing/2014/main" id="{19FAC07B-FC0F-CD8B-52A1-487748DFE313}"/>
              </a:ext>
            </a:extLst>
          </p:cNvPr>
          <p:cNvSpPr txBox="1"/>
          <p:nvPr/>
        </p:nvSpPr>
        <p:spPr>
          <a:xfrm>
            <a:off x="6471805" y="1503582"/>
            <a:ext cx="3522757" cy="3850836"/>
          </a:xfrm>
          <a:prstGeom prst="rect">
            <a:avLst/>
          </a:prstGeom>
        </p:spPr>
        <p:txBody>
          <a:bodyPr vert="horz" lIns="91440" tIns="45720" rIns="91440" bIns="45720" rtlCol="0" anchor="t">
            <a:normAutofit fontScale="92500" lnSpcReduction="20000"/>
          </a:bodyPr>
          <a:lstStyle/>
          <a:p>
            <a:pPr>
              <a:lnSpc>
                <a:spcPct val="90000"/>
              </a:lnSpc>
              <a:spcBef>
                <a:spcPct val="0"/>
              </a:spcBef>
              <a:spcAft>
                <a:spcPts val="600"/>
              </a:spcAft>
            </a:pPr>
            <a:r>
              <a:rPr lang="en-US" sz="3700" b="1" dirty="0">
                <a:latin typeface="+mj-lt"/>
                <a:ea typeface="+mj-ea"/>
                <a:cs typeface="+mj-cs"/>
                <a:sym typeface="Rambla"/>
              </a:rPr>
              <a:t>Thank you for coming!</a:t>
            </a:r>
          </a:p>
          <a:p>
            <a:pPr>
              <a:lnSpc>
                <a:spcPct val="90000"/>
              </a:lnSpc>
              <a:spcBef>
                <a:spcPct val="0"/>
              </a:spcBef>
              <a:spcAft>
                <a:spcPts val="600"/>
              </a:spcAft>
            </a:pPr>
            <a:endParaRPr lang="en-US" sz="3700" b="1" dirty="0">
              <a:latin typeface="+mj-lt"/>
              <a:ea typeface="+mj-ea"/>
              <a:cs typeface="+mj-cs"/>
              <a:sym typeface="Rambla"/>
            </a:endParaRPr>
          </a:p>
          <a:p>
            <a:pPr>
              <a:lnSpc>
                <a:spcPct val="90000"/>
              </a:lnSpc>
              <a:spcBef>
                <a:spcPct val="0"/>
              </a:spcBef>
              <a:spcAft>
                <a:spcPts val="600"/>
              </a:spcAft>
            </a:pPr>
            <a:r>
              <a:rPr lang="en-US" sz="2800" b="1" dirty="0">
                <a:latin typeface="+mj-lt"/>
                <a:ea typeface="+mj-ea"/>
                <a:cs typeface="+mj-cs"/>
                <a:sym typeface="Rambla"/>
              </a:rPr>
              <a:t>Student/Parent Handbook coming soon!</a:t>
            </a:r>
          </a:p>
          <a:p>
            <a:pPr>
              <a:lnSpc>
                <a:spcPct val="90000"/>
              </a:lnSpc>
              <a:spcBef>
                <a:spcPct val="0"/>
              </a:spcBef>
              <a:spcAft>
                <a:spcPts val="600"/>
              </a:spcAft>
            </a:pPr>
            <a:endParaRPr lang="en-US" sz="2800" b="1" dirty="0">
              <a:latin typeface="+mj-lt"/>
              <a:ea typeface="+mj-ea"/>
              <a:cs typeface="+mj-cs"/>
              <a:sym typeface="Rambla"/>
            </a:endParaRPr>
          </a:p>
          <a:p>
            <a:pPr>
              <a:lnSpc>
                <a:spcPct val="90000"/>
              </a:lnSpc>
              <a:spcBef>
                <a:spcPct val="0"/>
              </a:spcBef>
              <a:spcAft>
                <a:spcPts val="600"/>
              </a:spcAft>
            </a:pPr>
            <a:r>
              <a:rPr lang="en-US" sz="2800" b="1" dirty="0">
                <a:latin typeface="+mj-lt"/>
                <a:ea typeface="+mj-ea"/>
                <a:cs typeface="+mj-cs"/>
                <a:sym typeface="Rambla"/>
              </a:rPr>
              <a:t>You may visit classrooms! </a:t>
            </a:r>
            <a:r>
              <a:rPr lang="en-US" sz="2800" b="1" dirty="0">
                <a:latin typeface="+mj-lt"/>
                <a:ea typeface="+mj-ea"/>
                <a:cs typeface="+mj-cs"/>
                <a:sym typeface="Wingdings" panose="05000000000000000000" pitchFamily="2" charset="2"/>
              </a:rPr>
              <a:t></a:t>
            </a:r>
            <a:br>
              <a:rPr lang="en-US" sz="3700" b="1" dirty="0">
                <a:latin typeface="+mj-lt"/>
                <a:ea typeface="+mj-ea"/>
                <a:cs typeface="+mj-cs"/>
                <a:sym typeface="Rambla"/>
              </a:rPr>
            </a:br>
            <a:endParaRPr lang="en-US" sz="3700" b="1" dirty="0">
              <a:latin typeface="+mj-lt"/>
              <a:ea typeface="+mj-ea"/>
              <a:cs typeface="+mj-cs"/>
            </a:endParaRPr>
          </a:p>
        </p:txBody>
      </p:sp>
      <p:sp>
        <p:nvSpPr>
          <p:cNvPr id="103" name="Shape 103"/>
          <p:cNvSpPr txBox="1">
            <a:spLocks noGrp="1"/>
          </p:cNvSpPr>
          <p:nvPr>
            <p:ph type="subTitle" idx="1"/>
          </p:nvPr>
        </p:nvSpPr>
        <p:spPr>
          <a:xfrm>
            <a:off x="8018633" y="4818126"/>
            <a:ext cx="3608208" cy="1268984"/>
          </a:xfrm>
          <a:prstGeom prst="rect">
            <a:avLst/>
          </a:prstGeom>
        </p:spPr>
        <p:txBody>
          <a:bodyPr vert="horz" lIns="91440" tIns="45720" rIns="91440" bIns="45720" rtlCol="0" anchor="b" anchorCtr="0">
            <a:normAutofit/>
          </a:bodyPr>
          <a:lstStyle/>
          <a:p>
            <a:pPr marR="64008">
              <a:lnSpc>
                <a:spcPct val="100000"/>
              </a:lnSpc>
              <a:buSzPct val="25000"/>
            </a:pPr>
            <a:endParaRPr lang="en-US" sz="600" dirty="0">
              <a:sym typeface="Quintessential"/>
            </a:endParaRPr>
          </a:p>
          <a:p>
            <a:pPr marR="64008">
              <a:lnSpc>
                <a:spcPct val="100000"/>
              </a:lnSpc>
              <a:buSzPct val="25000"/>
            </a:pPr>
            <a:endParaRPr lang="en-US" sz="5600" dirty="0">
              <a:sym typeface="Quintessential"/>
            </a:endParaRPr>
          </a:p>
        </p:txBody>
      </p:sp>
      <p:pic>
        <p:nvPicPr>
          <p:cNvPr id="2" name="Picture 1">
            <a:extLst>
              <a:ext uri="{FF2B5EF4-FFF2-40B4-BE49-F238E27FC236}">
                <a16:creationId xmlns:a16="http://schemas.microsoft.com/office/drawing/2014/main" id="{5167B1D3-6E13-6CE9-626F-A302B23D9812}"/>
              </a:ext>
            </a:extLst>
          </p:cNvPr>
          <p:cNvPicPr>
            <a:picLocks noChangeAspect="1"/>
          </p:cNvPicPr>
          <p:nvPr/>
        </p:nvPicPr>
        <p:blipFill>
          <a:blip r:embed="rId3" r:link="rId4">
            <a:extLst>
              <a:ext uri="{28A0092B-C50C-407E-A947-70E740481C1C}">
                <a14:useLocalDpi xmlns:a14="http://schemas.microsoft.com/office/drawing/2010/main" val="0"/>
              </a:ext>
            </a:extLst>
          </a:blip>
          <a:stretch>
            <a:fillRect/>
          </a:stretch>
        </p:blipFill>
        <p:spPr bwMode="auto">
          <a:xfrm>
            <a:off x="1466946" y="1727700"/>
            <a:ext cx="4253251" cy="3402600"/>
          </a:xfrm>
          <a:prstGeom prst="rect">
            <a:avLst/>
          </a:prstGeom>
          <a:noFill/>
        </p:spPr>
      </p:pic>
    </p:spTree>
    <p:extLst>
      <p:ext uri="{BB962C8B-B14F-4D97-AF65-F5344CB8AC3E}">
        <p14:creationId xmlns:p14="http://schemas.microsoft.com/office/powerpoint/2010/main" val="4260760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Graphic 23" descr="Schoolhouse">
            <a:extLst>
              <a:ext uri="{FF2B5EF4-FFF2-40B4-BE49-F238E27FC236}">
                <a16:creationId xmlns:a16="http://schemas.microsoft.com/office/drawing/2014/main" id="{E1AAC376-166A-52C2-D565-0526E9EBF1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41053" y="953955"/>
            <a:ext cx="4777381" cy="477738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2" name="Title 1">
            <a:extLst>
              <a:ext uri="{FF2B5EF4-FFF2-40B4-BE49-F238E27FC236}">
                <a16:creationId xmlns:a16="http://schemas.microsoft.com/office/drawing/2014/main" id="{705C9759-2DEF-F39E-8195-D562F2572AA8}"/>
              </a:ext>
            </a:extLst>
          </p:cNvPr>
          <p:cNvSpPr>
            <a:spLocks noGrp="1"/>
          </p:cNvSpPr>
          <p:nvPr>
            <p:ph type="title"/>
          </p:nvPr>
        </p:nvSpPr>
        <p:spPr>
          <a:xfrm>
            <a:off x="838200" y="479493"/>
            <a:ext cx="5463011" cy="1325563"/>
          </a:xfrm>
        </p:spPr>
        <p:txBody>
          <a:bodyPr>
            <a:normAutofit/>
          </a:bodyPr>
          <a:lstStyle/>
          <a:p>
            <a:r>
              <a:rPr lang="en-US" b="1" dirty="0">
                <a:latin typeface="Tahoma" panose="020B0604030504040204" pitchFamily="34" charset="0"/>
                <a:ea typeface="Tahoma" panose="020B0604030504040204" pitchFamily="34" charset="0"/>
                <a:cs typeface="Tahoma" panose="020B0604030504040204" pitchFamily="34" charset="0"/>
              </a:rPr>
              <a:t>Overview of Title I</a:t>
            </a:r>
          </a:p>
        </p:txBody>
      </p:sp>
      <p:sp>
        <p:nvSpPr>
          <p:cNvPr id="3" name="Content Placeholder 2">
            <a:extLst>
              <a:ext uri="{FF2B5EF4-FFF2-40B4-BE49-F238E27FC236}">
                <a16:creationId xmlns:a16="http://schemas.microsoft.com/office/drawing/2014/main" id="{AE61A092-02F0-9234-D1A8-CA6FB4623D79}"/>
              </a:ext>
            </a:extLst>
          </p:cNvPr>
          <p:cNvSpPr>
            <a:spLocks noGrp="1"/>
          </p:cNvSpPr>
          <p:nvPr>
            <p:ph idx="1"/>
          </p:nvPr>
        </p:nvSpPr>
        <p:spPr>
          <a:xfrm>
            <a:off x="228600" y="1805056"/>
            <a:ext cx="6705601" cy="4371907"/>
          </a:xfrm>
        </p:spPr>
        <p:txBody>
          <a:bodyPr>
            <a:normAutofit lnSpcReduction="10000"/>
          </a:bodyPr>
          <a:lstStyle/>
          <a:p>
            <a:pPr marL="0" indent="0">
              <a:buNone/>
            </a:pPr>
            <a:r>
              <a:rPr lang="en-US" sz="2400" dirty="0">
                <a:cs typeface="Futura Medium" panose="020B0602020204020303" pitchFamily="34" charset="-79"/>
              </a:rPr>
              <a:t>Title I is a federal-funded grant program that provides:</a:t>
            </a:r>
          </a:p>
          <a:p>
            <a:r>
              <a:rPr lang="en-US" sz="2400" dirty="0">
                <a:cs typeface="Futura Medium" panose="020B0602020204020303" pitchFamily="34" charset="-79"/>
              </a:rPr>
              <a:t>schools with additional academic support and learning to help students meet the state’s challenging academic standards.</a:t>
            </a:r>
          </a:p>
          <a:p>
            <a:r>
              <a:rPr lang="en-US" sz="2400" dirty="0">
                <a:cs typeface="Futura Medium" panose="020B0602020204020303" pitchFamily="34" charset="-79"/>
              </a:rPr>
              <a:t>opportunities for students at schools that have higher percentages of socioeconomically disadvantaged children</a:t>
            </a:r>
          </a:p>
          <a:p>
            <a:r>
              <a:rPr lang="en-US" sz="2400" dirty="0">
                <a:cs typeface="Futura Medium" panose="020B0602020204020303" pitchFamily="34" charset="-79"/>
              </a:rPr>
              <a:t>workshops and training opportunities for parents and families to increase their engagement in their children’s education.</a:t>
            </a:r>
          </a:p>
          <a:p>
            <a:endParaRPr lang="en-US" sz="2000" dirty="0"/>
          </a:p>
        </p:txBody>
      </p:sp>
    </p:spTree>
    <p:extLst>
      <p:ext uri="{BB962C8B-B14F-4D97-AF65-F5344CB8AC3E}">
        <p14:creationId xmlns:p14="http://schemas.microsoft.com/office/powerpoint/2010/main" val="956027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Graphic 23" descr="Schoolhouse">
            <a:extLst>
              <a:ext uri="{FF2B5EF4-FFF2-40B4-BE49-F238E27FC236}">
                <a16:creationId xmlns:a16="http://schemas.microsoft.com/office/drawing/2014/main" id="{E1AAC376-166A-52C2-D565-0526E9EBF14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41053" y="953955"/>
            <a:ext cx="4777381" cy="477738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2" name="Title 1">
            <a:extLst>
              <a:ext uri="{FF2B5EF4-FFF2-40B4-BE49-F238E27FC236}">
                <a16:creationId xmlns:a16="http://schemas.microsoft.com/office/drawing/2014/main" id="{705C9759-2DEF-F39E-8195-D562F2572AA8}"/>
              </a:ext>
            </a:extLst>
          </p:cNvPr>
          <p:cNvSpPr>
            <a:spLocks noGrp="1"/>
          </p:cNvSpPr>
          <p:nvPr>
            <p:ph type="title"/>
          </p:nvPr>
        </p:nvSpPr>
        <p:spPr>
          <a:xfrm>
            <a:off x="838201" y="479493"/>
            <a:ext cx="5257800" cy="1325563"/>
          </a:xfrm>
        </p:spPr>
        <p:txBody>
          <a:bodyPr>
            <a:normAutofit/>
          </a:bodyPr>
          <a:lstStyle/>
          <a:p>
            <a:pPr algn="l" rtl="0" fontAlgn="base"/>
            <a:r>
              <a:rPr lang="en-US" b="1" i="0" u="none" strike="noStrike" dirty="0" err="1">
                <a:solidFill>
                  <a:srgbClr val="000000"/>
                </a:solidFill>
                <a:effectLst/>
                <a:latin typeface="Tahoma" panose="020B0604030504040204" pitchFamily="34" charset="0"/>
              </a:rPr>
              <a:t>Sinopsus</a:t>
            </a:r>
            <a:r>
              <a:rPr lang="en-US" b="1" i="0" u="none" strike="noStrike" dirty="0">
                <a:solidFill>
                  <a:srgbClr val="000000"/>
                </a:solidFill>
                <a:effectLst/>
                <a:latin typeface="Tahoma" panose="020B0604030504040204" pitchFamily="34" charset="0"/>
              </a:rPr>
              <a:t> del </a:t>
            </a:r>
            <a:r>
              <a:rPr lang="en-US" b="1" dirty="0" err="1">
                <a:solidFill>
                  <a:srgbClr val="000000"/>
                </a:solidFill>
                <a:latin typeface="Tahoma" panose="020B0604030504040204" pitchFamily="34" charset="0"/>
              </a:rPr>
              <a:t>t</a:t>
            </a:r>
            <a:r>
              <a:rPr lang="en-US" sz="4400" b="1" i="0" u="none" strike="noStrike" dirty="0" err="1">
                <a:solidFill>
                  <a:srgbClr val="000000"/>
                </a:solidFill>
                <a:effectLst/>
                <a:latin typeface="Tahoma" panose="020B0604030504040204" pitchFamily="34" charset="0"/>
                <a:ea typeface="Tahoma" panose="020B0604030504040204" pitchFamily="34" charset="0"/>
                <a:cs typeface="Tahoma" panose="020B0604030504040204" pitchFamily="34" charset="0"/>
              </a:rPr>
              <a:t>ítulo</a:t>
            </a:r>
            <a:r>
              <a:rPr lang="en-US" b="1" i="0" u="none" strike="noStrike" dirty="0">
                <a:solidFill>
                  <a:srgbClr val="000000"/>
                </a:solidFill>
                <a:effectLst/>
                <a:latin typeface="Tahoma" panose="020B0604030504040204" pitchFamily="34" charset="0"/>
              </a:rPr>
              <a:t> I</a:t>
            </a:r>
            <a:r>
              <a:rPr lang="en-US" b="0" i="0" dirty="0">
                <a:solidFill>
                  <a:srgbClr val="000000"/>
                </a:solidFill>
                <a:effectLst/>
                <a:latin typeface="Tahoma" panose="020B0604030504040204" pitchFamily="34" charset="0"/>
              </a:rPr>
              <a:t>​</a:t>
            </a:r>
            <a:endParaRPr lang="en-US" b="0" i="0" dirty="0">
              <a:effectLst/>
            </a:endParaRPr>
          </a:p>
        </p:txBody>
      </p:sp>
      <p:sp>
        <p:nvSpPr>
          <p:cNvPr id="3" name="Content Placeholder 2">
            <a:extLst>
              <a:ext uri="{FF2B5EF4-FFF2-40B4-BE49-F238E27FC236}">
                <a16:creationId xmlns:a16="http://schemas.microsoft.com/office/drawing/2014/main" id="{AE61A092-02F0-9234-D1A8-CA6FB4623D79}"/>
              </a:ext>
            </a:extLst>
          </p:cNvPr>
          <p:cNvSpPr>
            <a:spLocks noGrp="1"/>
          </p:cNvSpPr>
          <p:nvPr>
            <p:ph idx="1"/>
          </p:nvPr>
        </p:nvSpPr>
        <p:spPr>
          <a:xfrm>
            <a:off x="228600" y="1805056"/>
            <a:ext cx="6705601" cy="4371907"/>
          </a:xfrm>
        </p:spPr>
        <p:txBody>
          <a:bodyPr>
            <a:normAutofit fontScale="92500" lnSpcReduction="20000"/>
          </a:bodyPr>
          <a:lstStyle/>
          <a:p>
            <a:pPr algn="l" rtl="0" fontAlgn="base"/>
            <a:r>
              <a:rPr lang="es-ES" sz="2400" b="0" i="0" u="none" strike="noStrike" dirty="0">
                <a:solidFill>
                  <a:srgbClr val="000000"/>
                </a:solidFill>
                <a:effectLst/>
                <a:cs typeface="Futura Medium" panose="020B0602020204020303"/>
              </a:rPr>
              <a:t>El Título I es un programa de subvenciones financiado por el gobierno federal que proporciona:</a:t>
            </a:r>
            <a:r>
              <a:rPr lang="en-US" sz="2400" b="0" i="0" dirty="0">
                <a:solidFill>
                  <a:srgbClr val="000000"/>
                </a:solidFill>
                <a:effectLst/>
                <a:cs typeface="Futura Medium" panose="020B0602020204020303"/>
              </a:rPr>
              <a:t>​</a:t>
            </a:r>
            <a:endParaRPr lang="en-US" sz="2400" b="0" i="0" dirty="0">
              <a:effectLst/>
              <a:cs typeface="Futura Medium" panose="020B0602020204020303"/>
            </a:endParaRPr>
          </a:p>
          <a:p>
            <a:pPr algn="l" rtl="0" fontAlgn="base">
              <a:buFont typeface="Arial" panose="020B0604020202020204" pitchFamily="34" charset="0"/>
              <a:buChar char="•"/>
            </a:pPr>
            <a:r>
              <a:rPr lang="es-ES" sz="2400" b="0" i="0" u="none" strike="noStrike" dirty="0">
                <a:solidFill>
                  <a:srgbClr val="000000"/>
                </a:solidFill>
                <a:effectLst/>
                <a:cs typeface="Futura Medium" panose="020B0602020204020303"/>
              </a:rPr>
              <a:t>escuelas con apoyo académico adicional y aprendizaje para ayudar a los estudiantes a cumplir con los desafiantes estándares académicos del estado.</a:t>
            </a:r>
            <a:r>
              <a:rPr lang="en-US" sz="2400" b="0" i="0" dirty="0">
                <a:solidFill>
                  <a:srgbClr val="000000"/>
                </a:solidFill>
                <a:effectLst/>
                <a:cs typeface="Futura Medium" panose="020B0602020204020303"/>
              </a:rPr>
              <a:t>​</a:t>
            </a:r>
            <a:endParaRPr lang="en-US" sz="2400" b="0" i="0" dirty="0">
              <a:effectLst/>
              <a:cs typeface="Futura Medium" panose="020B0602020204020303"/>
            </a:endParaRPr>
          </a:p>
          <a:p>
            <a:pPr algn="l" rtl="0" fontAlgn="base">
              <a:buFont typeface="Arial" panose="020B0604020202020204" pitchFamily="34" charset="0"/>
              <a:buChar char="•"/>
            </a:pPr>
            <a:r>
              <a:rPr lang="es-ES" sz="2400" b="0" i="0" u="none" strike="noStrike" dirty="0">
                <a:solidFill>
                  <a:srgbClr val="000000"/>
                </a:solidFill>
                <a:effectLst/>
                <a:cs typeface="Futura Medium" panose="020B0602020204020303"/>
              </a:rPr>
              <a:t>oportunidades para estudiantes en escuelas que tienen porcentajes más altos de niños desfavorecidos socioeconómicamente</a:t>
            </a:r>
            <a:r>
              <a:rPr lang="en-US" sz="2400" b="0" i="0" dirty="0">
                <a:solidFill>
                  <a:srgbClr val="000000"/>
                </a:solidFill>
                <a:effectLst/>
                <a:cs typeface="Futura Medium" panose="020B0602020204020303"/>
              </a:rPr>
              <a:t>​</a:t>
            </a:r>
            <a:endParaRPr lang="en-US" sz="2400" b="0" i="0" dirty="0">
              <a:effectLst/>
              <a:cs typeface="Futura Medium" panose="020B0602020204020303"/>
            </a:endParaRPr>
          </a:p>
          <a:p>
            <a:pPr algn="l" rtl="0" fontAlgn="base">
              <a:buFont typeface="Arial" panose="020B0604020202020204" pitchFamily="34" charset="0"/>
              <a:buChar char="•"/>
            </a:pPr>
            <a:r>
              <a:rPr lang="es-ES" sz="2400" b="0" i="0" u="none" strike="noStrike" dirty="0">
                <a:solidFill>
                  <a:srgbClr val="000000"/>
                </a:solidFill>
                <a:effectLst/>
                <a:cs typeface="Futura Medium" panose="020B0602020204020303"/>
              </a:rPr>
              <a:t>talleres y oportunidades de capacitación para padres y familias para aumentar su participación en la educación de sus hijos.</a:t>
            </a:r>
            <a:r>
              <a:rPr lang="en-US" sz="2400" b="0" i="0" dirty="0">
                <a:solidFill>
                  <a:srgbClr val="000000"/>
                </a:solidFill>
                <a:effectLst/>
                <a:cs typeface="Futura Medium" panose="020B0602020204020303"/>
              </a:rPr>
              <a:t>​</a:t>
            </a:r>
            <a:endParaRPr lang="en-US" sz="2400" b="0" i="0" dirty="0">
              <a:effectLst/>
              <a:cs typeface="Futura Medium" panose="020B0602020204020303"/>
            </a:endParaRPr>
          </a:p>
          <a:p>
            <a:endParaRPr lang="en-US" sz="2000" dirty="0"/>
          </a:p>
        </p:txBody>
      </p:sp>
    </p:spTree>
    <p:extLst>
      <p:ext uri="{BB962C8B-B14F-4D97-AF65-F5344CB8AC3E}">
        <p14:creationId xmlns:p14="http://schemas.microsoft.com/office/powerpoint/2010/main" val="196008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79F1D4B-F1A9-D5CC-17D6-1E7988B36091}"/>
              </a:ext>
            </a:extLst>
          </p:cNvPr>
          <p:cNvSpPr>
            <a:spLocks noGrp="1"/>
          </p:cNvSpPr>
          <p:nvPr>
            <p:ph type="title"/>
          </p:nvPr>
        </p:nvSpPr>
        <p:spPr/>
        <p:txBody>
          <a:bodyPr>
            <a:normAutofit fontScale="90000"/>
          </a:bodyPr>
          <a:lstStyle/>
          <a:p>
            <a:pPr algn="ctr"/>
            <a:r>
              <a:rPr lang="en-US" sz="4400" b="0" i="0" u="none" strike="noStrike" cap="none" dirty="0">
                <a:latin typeface="Arial"/>
                <a:ea typeface="Arial"/>
                <a:cs typeface="Arial"/>
                <a:sym typeface="Arial"/>
              </a:rPr>
              <a:t>Title I Funds</a:t>
            </a:r>
            <a:br>
              <a:rPr lang="en-US" sz="4400" b="0" i="0" u="none" strike="noStrike" cap="none" dirty="0">
                <a:latin typeface="Arial"/>
                <a:ea typeface="Arial"/>
                <a:cs typeface="Arial"/>
                <a:sym typeface="Arial"/>
              </a:rPr>
            </a:br>
            <a:r>
              <a:rPr lang="en-US" sz="4400" b="0" i="1" u="none" strike="noStrike" cap="none" dirty="0">
                <a:latin typeface="Arial"/>
                <a:ea typeface="Arial"/>
                <a:cs typeface="Arial"/>
                <a:sym typeface="Arial"/>
              </a:rPr>
              <a:t>Los </a:t>
            </a:r>
            <a:r>
              <a:rPr lang="en-US" sz="4400" b="0" i="1" u="none" strike="noStrike" cap="none" dirty="0" err="1">
                <a:latin typeface="Arial"/>
                <a:ea typeface="Arial"/>
                <a:cs typeface="Arial"/>
                <a:sym typeface="Arial"/>
              </a:rPr>
              <a:t>fondos</a:t>
            </a:r>
            <a:r>
              <a:rPr lang="en-US" sz="4400" b="0" i="1" u="none" strike="noStrike" cap="none" dirty="0">
                <a:latin typeface="Arial"/>
                <a:ea typeface="Arial"/>
                <a:cs typeface="Arial"/>
                <a:sym typeface="Arial"/>
              </a:rPr>
              <a:t> de </a:t>
            </a:r>
            <a:r>
              <a:rPr lang="en-US" sz="4400" b="0" i="1" u="none" strike="noStrike" cap="none" dirty="0" err="1">
                <a:latin typeface="Arial"/>
                <a:ea typeface="Arial"/>
                <a:cs typeface="Arial"/>
                <a:sym typeface="Arial"/>
              </a:rPr>
              <a:t>Título</a:t>
            </a:r>
            <a:r>
              <a:rPr lang="en-US" sz="4400" b="0" i="1" u="none" strike="noStrike" cap="none" dirty="0">
                <a:latin typeface="Arial"/>
                <a:ea typeface="Arial"/>
                <a:cs typeface="Arial"/>
                <a:sym typeface="Arial"/>
              </a:rPr>
              <a:t> I</a:t>
            </a:r>
            <a:endParaRPr lang="en-US" dirty="0"/>
          </a:p>
        </p:txBody>
      </p:sp>
      <p:sp>
        <p:nvSpPr>
          <p:cNvPr id="6" name="Content Placeholder 5">
            <a:extLst>
              <a:ext uri="{FF2B5EF4-FFF2-40B4-BE49-F238E27FC236}">
                <a16:creationId xmlns:a16="http://schemas.microsoft.com/office/drawing/2014/main" id="{2C9FD6CE-BA3B-D37C-54BA-57A23D523A33}"/>
              </a:ext>
            </a:extLst>
          </p:cNvPr>
          <p:cNvSpPr>
            <a:spLocks noGrp="1"/>
          </p:cNvSpPr>
          <p:nvPr>
            <p:ph idx="1"/>
          </p:nvPr>
        </p:nvSpPr>
        <p:spPr>
          <a:xfrm>
            <a:off x="677334" y="2160589"/>
            <a:ext cx="8596668" cy="4429397"/>
          </a:xfrm>
        </p:spPr>
        <p:txBody>
          <a:bodyPr>
            <a:normAutofit fontScale="62500" lnSpcReduction="20000"/>
          </a:bodyPr>
          <a:lstStyle/>
          <a:p>
            <a:pPr marL="742950" marR="0" lvl="1" indent="-285750" algn="l" rtl="0">
              <a:spcBef>
                <a:spcPts val="480"/>
              </a:spcBef>
              <a:spcAft>
                <a:spcPts val="0"/>
              </a:spcAft>
              <a:buClr>
                <a:schemeClr val="lt1"/>
              </a:buClr>
              <a:buSzPct val="100000"/>
              <a:buFont typeface="Arial"/>
              <a:buNone/>
            </a:pPr>
            <a:r>
              <a:rPr lang="en-US" sz="4000" b="0" i="0" u="none" strike="noStrike" cap="none" dirty="0">
                <a:latin typeface="Arial"/>
                <a:ea typeface="Arial"/>
                <a:cs typeface="Arial"/>
                <a:sym typeface="Arial"/>
              </a:rPr>
              <a:t>$21</a:t>
            </a:r>
            <a:r>
              <a:rPr lang="en-US" sz="4000" dirty="0">
                <a:latin typeface="Arial"/>
                <a:ea typeface="Arial"/>
                <a:cs typeface="Arial"/>
                <a:sym typeface="Arial"/>
              </a:rPr>
              <a:t>2</a:t>
            </a:r>
            <a:r>
              <a:rPr lang="en-US" sz="4000" b="0" i="0" u="none" strike="noStrike" cap="none" dirty="0">
                <a:latin typeface="Arial"/>
                <a:ea typeface="Arial"/>
                <a:cs typeface="Arial"/>
                <a:sym typeface="Arial"/>
              </a:rPr>
              <a:t>,293</a:t>
            </a:r>
          </a:p>
          <a:p>
            <a:pPr marL="742950" marR="0" lvl="1" indent="-285750" algn="l" rtl="0">
              <a:spcBef>
                <a:spcPts val="480"/>
              </a:spcBef>
              <a:spcAft>
                <a:spcPts val="0"/>
              </a:spcAft>
              <a:buClr>
                <a:schemeClr val="lt1"/>
              </a:buClr>
              <a:buSzPct val="100000"/>
              <a:buFont typeface="Arial"/>
              <a:buNone/>
            </a:pPr>
            <a:endParaRPr lang="en-US" sz="2600" b="0" i="0" u="none" strike="noStrike" cap="none" dirty="0">
              <a:latin typeface="Arial"/>
              <a:ea typeface="Arial"/>
              <a:cs typeface="Arial"/>
              <a:sym typeface="Arial"/>
            </a:endParaRPr>
          </a:p>
          <a:p>
            <a:pPr marL="742950" marR="0" lvl="1" indent="-247650" algn="l" rtl="0">
              <a:spcBef>
                <a:spcPts val="480"/>
              </a:spcBef>
              <a:spcAft>
                <a:spcPts val="0"/>
              </a:spcAft>
              <a:buClr>
                <a:srgbClr val="000000"/>
              </a:buClr>
              <a:buSzPct val="100000"/>
              <a:buFont typeface="Arial"/>
              <a:buChar char="–"/>
            </a:pPr>
            <a:r>
              <a:rPr lang="en-US" sz="2600" b="0" u="none" strike="noStrike" cap="none" dirty="0">
                <a:ea typeface="Arial"/>
                <a:cs typeface="Arial"/>
                <a:sym typeface="Arial"/>
              </a:rPr>
              <a:t>Personnel (assistant </a:t>
            </a:r>
            <a:r>
              <a:rPr lang="en-US" sz="2600" dirty="0">
                <a:ea typeface="Arial"/>
                <a:cs typeface="Arial"/>
                <a:sym typeface="Arial"/>
              </a:rPr>
              <a:t>p</a:t>
            </a:r>
            <a:r>
              <a:rPr lang="en-US" sz="2600" b="0" u="none" strike="noStrike" cap="none" dirty="0">
                <a:ea typeface="Arial"/>
                <a:cs typeface="Arial"/>
                <a:sym typeface="Arial"/>
              </a:rPr>
              <a:t>rincipal and 2 teacher assistants), professional </a:t>
            </a:r>
            <a:r>
              <a:rPr lang="en-US" sz="2600" dirty="0">
                <a:ea typeface="Arial"/>
                <a:cs typeface="Arial"/>
                <a:sym typeface="Arial"/>
              </a:rPr>
              <a:t>d</a:t>
            </a:r>
            <a:r>
              <a:rPr lang="en-US" sz="2600" b="0" u="none" strike="noStrike" cap="none" dirty="0">
                <a:ea typeface="Arial"/>
                <a:cs typeface="Arial"/>
                <a:sym typeface="Arial"/>
              </a:rPr>
              <a:t>evelopment, s</a:t>
            </a:r>
            <a:r>
              <a:rPr lang="en-US" sz="2600" dirty="0"/>
              <a:t>tudent school s</a:t>
            </a:r>
            <a:r>
              <a:rPr lang="en-US" sz="2600" b="0" u="none" strike="noStrike" cap="none" dirty="0">
                <a:ea typeface="Arial"/>
                <a:cs typeface="Arial"/>
                <a:sym typeface="Arial"/>
              </a:rPr>
              <a:t>upplies, and technology</a:t>
            </a:r>
            <a:r>
              <a:rPr lang="en-US" sz="2600" dirty="0"/>
              <a:t>.</a:t>
            </a:r>
          </a:p>
          <a:p>
            <a:pPr marL="495300" marR="0" lvl="1" indent="0" algn="l" rtl="0">
              <a:spcBef>
                <a:spcPts val="480"/>
              </a:spcBef>
              <a:spcAft>
                <a:spcPts val="0"/>
              </a:spcAft>
              <a:buClr>
                <a:srgbClr val="000000"/>
              </a:buClr>
              <a:buSzPct val="100000"/>
              <a:buNone/>
            </a:pPr>
            <a:endParaRPr lang="en-US" sz="2600" dirty="0"/>
          </a:p>
          <a:p>
            <a:pPr marL="742950" marR="0" lvl="1" indent="-247650" algn="l" rtl="0">
              <a:spcBef>
                <a:spcPts val="480"/>
              </a:spcBef>
              <a:spcAft>
                <a:spcPts val="0"/>
              </a:spcAft>
              <a:buClr>
                <a:srgbClr val="000000"/>
              </a:buClr>
              <a:buSzPct val="100000"/>
              <a:buFont typeface="Arial"/>
              <a:buChar char="–"/>
            </a:pPr>
            <a:r>
              <a:rPr lang="en-US" sz="2600" b="0" u="none" strike="noStrike" cap="none" dirty="0">
                <a:ea typeface="Arial"/>
                <a:cs typeface="Arial"/>
                <a:sym typeface="Arial"/>
              </a:rPr>
              <a:t>Personal (</a:t>
            </a:r>
            <a:r>
              <a:rPr lang="en-US" sz="2600" b="0" u="none" strike="noStrike" cap="none" dirty="0" err="1">
                <a:ea typeface="Arial"/>
                <a:cs typeface="Arial"/>
                <a:sym typeface="Arial"/>
              </a:rPr>
              <a:t>Asistente</a:t>
            </a:r>
            <a:r>
              <a:rPr lang="en-US" sz="2600" b="0" u="none" strike="noStrike" cap="none" dirty="0">
                <a:ea typeface="Arial"/>
                <a:cs typeface="Arial"/>
                <a:sym typeface="Arial"/>
              </a:rPr>
              <a:t> del Director, </a:t>
            </a:r>
            <a:r>
              <a:rPr lang="en-US" sz="2600" b="0" u="none" strike="noStrike" cap="none" dirty="0" err="1">
                <a:ea typeface="Arial"/>
                <a:cs typeface="Arial"/>
                <a:sym typeface="Arial"/>
              </a:rPr>
              <a:t>asistente</a:t>
            </a:r>
            <a:r>
              <a:rPr lang="en-US" sz="2600" b="0" u="none" strike="noStrike" cap="none" dirty="0">
                <a:ea typeface="Arial"/>
                <a:cs typeface="Arial"/>
                <a:sym typeface="Arial"/>
              </a:rPr>
              <a:t> de maestros (2), </a:t>
            </a:r>
            <a:r>
              <a:rPr lang="en-US" sz="2600" b="0" u="none" strike="noStrike" cap="none" dirty="0" err="1">
                <a:ea typeface="Arial"/>
                <a:cs typeface="Arial"/>
                <a:sym typeface="Arial"/>
              </a:rPr>
              <a:t>entrenamiento</a:t>
            </a:r>
            <a:r>
              <a:rPr lang="en-US" sz="2600" b="0" u="none" strike="noStrike" cap="none" dirty="0">
                <a:ea typeface="Arial"/>
                <a:cs typeface="Arial"/>
                <a:sym typeface="Arial"/>
              </a:rPr>
              <a:t> de </a:t>
            </a:r>
            <a:r>
              <a:rPr lang="en-US" sz="2600" dirty="0" err="1"/>
              <a:t>instrucción</a:t>
            </a:r>
            <a:r>
              <a:rPr lang="en-US" sz="2600" b="0" u="none" strike="noStrike" cap="none" dirty="0">
                <a:ea typeface="Arial"/>
                <a:cs typeface="Arial"/>
                <a:sym typeface="Arial"/>
              </a:rPr>
              <a:t>), Desarrollo </a:t>
            </a:r>
            <a:r>
              <a:rPr lang="en-US" sz="2600" b="0" u="none" strike="noStrike" cap="none" dirty="0" err="1">
                <a:ea typeface="Arial"/>
                <a:cs typeface="Arial"/>
                <a:sym typeface="Arial"/>
              </a:rPr>
              <a:t>Profesional</a:t>
            </a:r>
            <a:r>
              <a:rPr lang="en-US" sz="2600" b="0" u="none" strike="noStrike" cap="none" dirty="0">
                <a:ea typeface="Arial"/>
                <a:cs typeface="Arial"/>
                <a:sym typeface="Arial"/>
              </a:rPr>
              <a:t>, </a:t>
            </a:r>
            <a:r>
              <a:rPr lang="en-US" sz="2600" b="0" u="none" strike="noStrike" cap="none" dirty="0" err="1">
                <a:ea typeface="Arial"/>
                <a:cs typeface="Arial"/>
                <a:sym typeface="Arial"/>
              </a:rPr>
              <a:t>proveer</a:t>
            </a:r>
            <a:r>
              <a:rPr lang="en-US" sz="2600" b="0" u="none" strike="noStrike" cap="none" dirty="0">
                <a:ea typeface="Arial"/>
                <a:cs typeface="Arial"/>
                <a:sym typeface="Arial"/>
              </a:rPr>
              <a:t> </a:t>
            </a:r>
            <a:r>
              <a:rPr lang="en-US" sz="2600" b="0" u="none" strike="noStrike" cap="none" dirty="0" err="1">
                <a:ea typeface="Arial"/>
                <a:cs typeface="Arial"/>
                <a:sym typeface="Arial"/>
              </a:rPr>
              <a:t>materiales</a:t>
            </a:r>
            <a:r>
              <a:rPr lang="en-US" sz="2600" b="0" u="none" strike="noStrike" cap="none" dirty="0">
                <a:ea typeface="Arial"/>
                <a:cs typeface="Arial"/>
                <a:sym typeface="Arial"/>
              </a:rPr>
              <a:t> para </a:t>
            </a:r>
            <a:r>
              <a:rPr lang="en-US" sz="2600" b="0" u="none" strike="noStrike" cap="none" dirty="0" err="1">
                <a:ea typeface="Arial"/>
                <a:cs typeface="Arial"/>
                <a:sym typeface="Arial"/>
              </a:rPr>
              <a:t>los</a:t>
            </a:r>
            <a:r>
              <a:rPr lang="en-US" sz="2600" b="0" u="none" strike="noStrike" cap="none" dirty="0">
                <a:ea typeface="Arial"/>
                <a:cs typeface="Arial"/>
                <a:sym typeface="Arial"/>
              </a:rPr>
              <a:t> </a:t>
            </a:r>
            <a:r>
              <a:rPr lang="en-US" sz="2600" dirty="0" err="1"/>
              <a:t>estudiantes</a:t>
            </a:r>
            <a:r>
              <a:rPr lang="en-US" sz="2600" dirty="0"/>
              <a:t>, </a:t>
            </a:r>
            <a:r>
              <a:rPr lang="en-US" sz="2600" dirty="0" err="1"/>
              <a:t>techniologia</a:t>
            </a:r>
            <a:r>
              <a:rPr lang="en-US" sz="2600" dirty="0"/>
              <a:t>.</a:t>
            </a:r>
          </a:p>
          <a:p>
            <a:pPr marL="742950" marR="0" lvl="1" indent="-247650" algn="l" rtl="0">
              <a:spcBef>
                <a:spcPts val="480"/>
              </a:spcBef>
              <a:spcAft>
                <a:spcPts val="0"/>
              </a:spcAft>
              <a:buClr>
                <a:srgbClr val="000000"/>
              </a:buClr>
              <a:buSzPct val="100000"/>
              <a:buFont typeface="Arial"/>
              <a:buChar char="–"/>
            </a:pPr>
            <a:endParaRPr lang="en-US" sz="2600" i="1" dirty="0"/>
          </a:p>
          <a:p>
            <a:pPr marL="742950" marR="0" lvl="1" indent="-247650" algn="l" rtl="0">
              <a:spcBef>
                <a:spcPts val="480"/>
              </a:spcBef>
              <a:spcAft>
                <a:spcPts val="0"/>
              </a:spcAft>
              <a:buClr>
                <a:srgbClr val="000000"/>
              </a:buClr>
              <a:buSzPct val="100000"/>
              <a:buFont typeface="Arial"/>
              <a:buChar char="–"/>
            </a:pPr>
            <a:r>
              <a:rPr lang="en-US" sz="2600" dirty="0">
                <a:effectLst/>
                <a:ea typeface="Aptos" panose="020B0004020202020204" pitchFamily="34" charset="0"/>
                <a:cs typeface="Aptos" panose="020B0004020202020204" pitchFamily="34" charset="0"/>
              </a:rPr>
              <a:t> A $15 increase in eligible per pupil funding</a:t>
            </a:r>
          </a:p>
          <a:p>
            <a:pPr marL="495300" marR="0" lvl="1" indent="0" algn="l" rtl="0">
              <a:spcBef>
                <a:spcPts val="480"/>
              </a:spcBef>
              <a:spcAft>
                <a:spcPts val="0"/>
              </a:spcAft>
              <a:buClr>
                <a:srgbClr val="000000"/>
              </a:buClr>
              <a:buSzPct val="100000"/>
              <a:buNone/>
            </a:pPr>
            <a:endParaRPr lang="en-US" sz="2600" dirty="0">
              <a:effectLst/>
              <a:ea typeface="Aptos" panose="020B0004020202020204" pitchFamily="34" charset="0"/>
              <a:cs typeface="Aptos" panose="020B0004020202020204" pitchFamily="34" charset="0"/>
            </a:endParaRPr>
          </a:p>
          <a:p>
            <a:pPr marL="742950" marR="0" lvl="1" indent="-247650" algn="l" rtl="0">
              <a:spcBef>
                <a:spcPts val="480"/>
              </a:spcBef>
              <a:spcAft>
                <a:spcPts val="0"/>
              </a:spcAft>
              <a:buClr>
                <a:srgbClr val="000000"/>
              </a:buClr>
              <a:buSzPct val="100000"/>
              <a:buFont typeface="Arial"/>
              <a:buChar char="–"/>
            </a:pPr>
            <a:r>
              <a:rPr lang="en-US" sz="2600" dirty="0">
                <a:ea typeface="Aptos" panose="020B0004020202020204" pitchFamily="34" charset="0"/>
                <a:cs typeface="Aptos" panose="020B0004020202020204" pitchFamily="34" charset="0"/>
              </a:rPr>
              <a:t>Un </a:t>
            </a:r>
            <a:r>
              <a:rPr lang="en-US" sz="2600" dirty="0" err="1">
                <a:ea typeface="Aptos" panose="020B0004020202020204" pitchFamily="34" charset="0"/>
                <a:cs typeface="Aptos" panose="020B0004020202020204" pitchFamily="34" charset="0"/>
              </a:rPr>
              <a:t>aumento</a:t>
            </a:r>
            <a:r>
              <a:rPr lang="en-US" sz="2600" dirty="0">
                <a:ea typeface="Aptos" panose="020B0004020202020204" pitchFamily="34" charset="0"/>
                <a:cs typeface="Aptos" panose="020B0004020202020204" pitchFamily="34" charset="0"/>
              </a:rPr>
              <a:t> de $15 </a:t>
            </a:r>
            <a:r>
              <a:rPr lang="en-US" sz="2600" dirty="0" err="1">
                <a:ea typeface="Aptos" panose="020B0004020202020204" pitchFamily="34" charset="0"/>
                <a:cs typeface="Aptos" panose="020B0004020202020204" pitchFamily="34" charset="0"/>
              </a:rPr>
              <a:t>en</a:t>
            </a:r>
            <a:r>
              <a:rPr lang="en-US" sz="2600" dirty="0">
                <a:ea typeface="Aptos" panose="020B0004020202020204" pitchFamily="34" charset="0"/>
                <a:cs typeface="Aptos" panose="020B0004020202020204" pitchFamily="34" charset="0"/>
              </a:rPr>
              <a:t> la </a:t>
            </a:r>
            <a:r>
              <a:rPr lang="en-US" sz="2600" dirty="0" err="1">
                <a:ea typeface="Aptos" panose="020B0004020202020204" pitchFamily="34" charset="0"/>
                <a:cs typeface="Aptos" panose="020B0004020202020204" pitchFamily="34" charset="0"/>
              </a:rPr>
              <a:t>financiacion</a:t>
            </a:r>
            <a:r>
              <a:rPr lang="en-US" sz="2600" dirty="0">
                <a:ea typeface="Aptos" panose="020B0004020202020204" pitchFamily="34" charset="0"/>
                <a:cs typeface="Aptos" panose="020B0004020202020204" pitchFamily="34" charset="0"/>
              </a:rPr>
              <a:t> </a:t>
            </a:r>
            <a:r>
              <a:rPr lang="en-US" sz="2600" dirty="0" err="1">
                <a:ea typeface="Aptos" panose="020B0004020202020204" pitchFamily="34" charset="0"/>
                <a:cs typeface="Aptos" panose="020B0004020202020204" pitchFamily="34" charset="0"/>
              </a:rPr>
              <a:t>elebible</a:t>
            </a:r>
            <a:r>
              <a:rPr lang="en-US" sz="2600" dirty="0">
                <a:ea typeface="Aptos" panose="020B0004020202020204" pitchFamily="34" charset="0"/>
                <a:cs typeface="Aptos" panose="020B0004020202020204" pitchFamily="34" charset="0"/>
              </a:rPr>
              <a:t> </a:t>
            </a:r>
            <a:r>
              <a:rPr lang="en-US" sz="2600" dirty="0" err="1">
                <a:ea typeface="Aptos" panose="020B0004020202020204" pitchFamily="34" charset="0"/>
                <a:cs typeface="Aptos" panose="020B0004020202020204" pitchFamily="34" charset="0"/>
              </a:rPr>
              <a:t>por</a:t>
            </a:r>
            <a:r>
              <a:rPr lang="en-US" sz="2600" dirty="0">
                <a:ea typeface="Aptos" panose="020B0004020202020204" pitchFamily="34" charset="0"/>
                <a:cs typeface="Aptos" panose="020B0004020202020204" pitchFamily="34" charset="0"/>
              </a:rPr>
              <a:t> </a:t>
            </a:r>
            <a:r>
              <a:rPr lang="en-US" sz="2600" dirty="0" err="1">
                <a:ea typeface="Aptos" panose="020B0004020202020204" pitchFamily="34" charset="0"/>
                <a:cs typeface="Aptos" panose="020B0004020202020204" pitchFamily="34" charset="0"/>
              </a:rPr>
              <a:t>alumno</a:t>
            </a:r>
            <a:endParaRPr lang="en-US" sz="2600" dirty="0">
              <a:effectLst/>
              <a:ea typeface="Aptos" panose="020B0004020202020204" pitchFamily="34" charset="0"/>
              <a:cs typeface="Aptos" panose="020B0004020202020204" pitchFamily="34" charset="0"/>
            </a:endParaRPr>
          </a:p>
          <a:p>
            <a:pPr marL="495300" marR="0" lvl="1" indent="0" algn="l" rtl="0">
              <a:spcBef>
                <a:spcPts val="480"/>
              </a:spcBef>
              <a:spcAft>
                <a:spcPts val="0"/>
              </a:spcAft>
              <a:buClr>
                <a:srgbClr val="000000"/>
              </a:buClr>
              <a:buSzPct val="100000"/>
              <a:buNone/>
            </a:pPr>
            <a:endParaRPr lang="en-US" sz="2600" dirty="0">
              <a:effectLst/>
              <a:ea typeface="Aptos" panose="020B0004020202020204" pitchFamily="34" charset="0"/>
              <a:cs typeface="Aptos" panose="020B0004020202020204" pitchFamily="34" charset="0"/>
            </a:endParaRPr>
          </a:p>
          <a:p>
            <a:pPr marL="742950" marR="0" lvl="1" indent="-247650" algn="l" rtl="0">
              <a:spcBef>
                <a:spcPts val="480"/>
              </a:spcBef>
              <a:spcAft>
                <a:spcPts val="0"/>
              </a:spcAft>
              <a:buClr>
                <a:srgbClr val="000000"/>
              </a:buClr>
              <a:buSzPct val="100000"/>
              <a:buFont typeface="Arial"/>
              <a:buChar char="–"/>
            </a:pPr>
            <a:r>
              <a:rPr lang="en-US" sz="2600" dirty="0">
                <a:effectLst/>
                <a:ea typeface="Aptos" panose="020B0004020202020204" pitchFamily="34" charset="0"/>
                <a:cs typeface="Aptos" panose="020B0004020202020204" pitchFamily="34" charset="0"/>
              </a:rPr>
              <a:t>Adjusted salaries and benefits as needed</a:t>
            </a:r>
          </a:p>
          <a:p>
            <a:pPr marL="742950" marR="0" lvl="1" indent="-247650" algn="l" rtl="0">
              <a:spcBef>
                <a:spcPts val="480"/>
              </a:spcBef>
              <a:spcAft>
                <a:spcPts val="0"/>
              </a:spcAft>
              <a:buClr>
                <a:srgbClr val="000000"/>
              </a:buClr>
              <a:buSzPct val="100000"/>
              <a:buFont typeface="Arial"/>
              <a:buChar char="–"/>
            </a:pPr>
            <a:endParaRPr lang="en-US" sz="2600" dirty="0">
              <a:ea typeface="Aptos" panose="020B0004020202020204" pitchFamily="34" charset="0"/>
              <a:cs typeface="Aptos" panose="020B0004020202020204" pitchFamily="34" charset="0"/>
            </a:endParaRPr>
          </a:p>
          <a:p>
            <a:pPr marL="742950" marR="0" lvl="1" indent="-247650" algn="l" rtl="0">
              <a:spcBef>
                <a:spcPts val="480"/>
              </a:spcBef>
              <a:spcAft>
                <a:spcPts val="0"/>
              </a:spcAft>
              <a:buClr>
                <a:srgbClr val="000000"/>
              </a:buClr>
              <a:buSzPct val="100000"/>
              <a:buFont typeface="Arial"/>
              <a:buChar char="–"/>
            </a:pPr>
            <a:r>
              <a:rPr lang="en-US" sz="2600" dirty="0" err="1">
                <a:effectLst/>
                <a:ea typeface="Aptos" panose="020B0004020202020204" pitchFamily="34" charset="0"/>
                <a:cs typeface="Aptos" panose="020B0004020202020204" pitchFamily="34" charset="0"/>
              </a:rPr>
              <a:t>Salarios</a:t>
            </a:r>
            <a:r>
              <a:rPr lang="en-US" sz="2600" dirty="0">
                <a:effectLst/>
                <a:ea typeface="Aptos" panose="020B0004020202020204" pitchFamily="34" charset="0"/>
                <a:cs typeface="Aptos" panose="020B0004020202020204" pitchFamily="34" charset="0"/>
              </a:rPr>
              <a:t> y </a:t>
            </a:r>
            <a:r>
              <a:rPr lang="en-US" sz="2600" dirty="0" err="1">
                <a:effectLst/>
                <a:ea typeface="Aptos" panose="020B0004020202020204" pitchFamily="34" charset="0"/>
                <a:cs typeface="Aptos" panose="020B0004020202020204" pitchFamily="34" charset="0"/>
              </a:rPr>
              <a:t>beneficios</a:t>
            </a:r>
            <a:r>
              <a:rPr lang="en-US" sz="2600" dirty="0">
                <a:effectLst/>
                <a:ea typeface="Aptos" panose="020B0004020202020204" pitchFamily="34" charset="0"/>
                <a:cs typeface="Aptos" panose="020B0004020202020204" pitchFamily="34" charset="0"/>
              </a:rPr>
              <a:t> </a:t>
            </a:r>
            <a:r>
              <a:rPr lang="en-US" sz="2600" dirty="0" err="1">
                <a:effectLst/>
                <a:ea typeface="Aptos" panose="020B0004020202020204" pitchFamily="34" charset="0"/>
                <a:cs typeface="Aptos" panose="020B0004020202020204" pitchFamily="34" charset="0"/>
              </a:rPr>
              <a:t>ajustados</a:t>
            </a:r>
            <a:r>
              <a:rPr lang="en-US" sz="2600" dirty="0">
                <a:effectLst/>
                <a:ea typeface="Aptos" panose="020B0004020202020204" pitchFamily="34" charset="0"/>
                <a:cs typeface="Aptos" panose="020B0004020202020204" pitchFamily="34" charset="0"/>
              </a:rPr>
              <a:t> </a:t>
            </a:r>
            <a:r>
              <a:rPr lang="en-US" sz="2600" dirty="0" err="1">
                <a:effectLst/>
                <a:ea typeface="Aptos" panose="020B0004020202020204" pitchFamily="34" charset="0"/>
                <a:cs typeface="Aptos" panose="020B0004020202020204" pitchFamily="34" charset="0"/>
              </a:rPr>
              <a:t>segun</a:t>
            </a:r>
            <a:r>
              <a:rPr lang="en-US" sz="2600" dirty="0">
                <a:effectLst/>
                <a:ea typeface="Aptos" panose="020B0004020202020204" pitchFamily="34" charset="0"/>
                <a:cs typeface="Aptos" panose="020B0004020202020204" pitchFamily="34" charset="0"/>
              </a:rPr>
              <a:t> sea </a:t>
            </a:r>
            <a:r>
              <a:rPr lang="en-US" sz="2600" dirty="0" err="1">
                <a:effectLst/>
                <a:ea typeface="Aptos" panose="020B0004020202020204" pitchFamily="34" charset="0"/>
                <a:cs typeface="Aptos" panose="020B0004020202020204" pitchFamily="34" charset="0"/>
              </a:rPr>
              <a:t>necesario</a:t>
            </a:r>
            <a:endParaRPr lang="en-US" sz="2600" dirty="0">
              <a:effectLst/>
              <a:ea typeface="Aptos" panose="020B0004020202020204" pitchFamily="34" charset="0"/>
              <a:cs typeface="Aptos" panose="020B0004020202020204" pitchFamily="34" charset="0"/>
            </a:endParaRPr>
          </a:p>
          <a:p>
            <a:pPr marL="742950" marR="0" lvl="1" indent="-247650" algn="l" rtl="0">
              <a:spcBef>
                <a:spcPts val="480"/>
              </a:spcBef>
              <a:spcAft>
                <a:spcPts val="0"/>
              </a:spcAft>
              <a:buClr>
                <a:srgbClr val="000000"/>
              </a:buClr>
              <a:buSzPct val="100000"/>
              <a:buFont typeface="Arial"/>
              <a:buChar char="–"/>
            </a:pP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742950" marR="0" lvl="1" indent="-247650" algn="l" rtl="0">
              <a:spcBef>
                <a:spcPts val="480"/>
              </a:spcBef>
              <a:spcAft>
                <a:spcPts val="0"/>
              </a:spcAft>
              <a:buClr>
                <a:srgbClr val="000000"/>
              </a:buClr>
              <a:buSzPct val="100000"/>
              <a:buFont typeface="Arial"/>
              <a:buChar char="–"/>
            </a:pPr>
            <a:endParaRPr lang="en-US" sz="1800" b="0" i="1" u="none" strike="noStrike" cap="none" dirty="0">
              <a:latin typeface="Arial"/>
              <a:ea typeface="Arial"/>
              <a:cs typeface="Arial"/>
              <a:sym typeface="Arial"/>
            </a:endParaRPr>
          </a:p>
          <a:p>
            <a:endParaRPr lang="en-US" dirty="0"/>
          </a:p>
        </p:txBody>
      </p:sp>
    </p:spTree>
    <p:extLst>
      <p:ext uri="{BB962C8B-B14F-4D97-AF65-F5344CB8AC3E}">
        <p14:creationId xmlns:p14="http://schemas.microsoft.com/office/powerpoint/2010/main" val="1294082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B0691-FFA9-6E5B-B693-AE8E8115E15C}"/>
              </a:ext>
            </a:extLst>
          </p:cNvPr>
          <p:cNvSpPr>
            <a:spLocks noGrp="1"/>
          </p:cNvSpPr>
          <p:nvPr>
            <p:ph type="title"/>
          </p:nvPr>
        </p:nvSpPr>
        <p:spPr>
          <a:xfrm>
            <a:off x="572493" y="238539"/>
            <a:ext cx="11018520" cy="1434415"/>
          </a:xfrm>
        </p:spPr>
        <p:txBody>
          <a:bodyPr anchor="b">
            <a:normAutofit fontScale="90000"/>
          </a:bodyPr>
          <a:lstStyle/>
          <a:p>
            <a:r>
              <a:rPr lang="en-US" sz="5400" b="1" dirty="0">
                <a:effectLst/>
                <a:latin typeface="Tahoma" panose="020B0604030504040204" pitchFamily="34" charset="0"/>
                <a:ea typeface="Tahoma" panose="020B0604030504040204" pitchFamily="34" charset="0"/>
                <a:cs typeface="Tahoma" panose="020B0604030504040204" pitchFamily="34" charset="0"/>
              </a:rPr>
              <a:t>Requirements of a Title I School</a:t>
            </a:r>
            <a:endParaRPr lang="en-US" sz="5400" b="1" dirty="0">
              <a:latin typeface="Tahoma" panose="020B0604030504040204" pitchFamily="34" charset="0"/>
              <a:ea typeface="Tahoma" panose="020B0604030504040204" pitchFamily="34" charset="0"/>
              <a:cs typeface="Tahoma" panose="020B0604030504040204" pitchFamily="34" charset="0"/>
            </a:endParaRPr>
          </a:p>
        </p:txBody>
      </p:sp>
      <p:sp>
        <p:nvSpPr>
          <p:cNvPr id="5" name="TextBox 4">
            <a:extLst>
              <a:ext uri="{FF2B5EF4-FFF2-40B4-BE49-F238E27FC236}">
                <a16:creationId xmlns:a16="http://schemas.microsoft.com/office/drawing/2014/main" id="{AE046A06-B102-FD28-6084-5EAEE1984EB2}"/>
              </a:ext>
            </a:extLst>
          </p:cNvPr>
          <p:cNvSpPr txBox="1"/>
          <p:nvPr/>
        </p:nvSpPr>
        <p:spPr>
          <a:xfrm>
            <a:off x="11281012" y="501493"/>
            <a:ext cx="184731" cy="369332"/>
          </a:xfrm>
          <a:prstGeom prst="rect">
            <a:avLst/>
          </a:prstGeom>
          <a:noFill/>
        </p:spPr>
        <p:txBody>
          <a:bodyPr wrap="none" rtlCol="0">
            <a:spAutoFit/>
          </a:bodyPr>
          <a:lstStyle/>
          <a:p>
            <a:endParaRPr lang="en-US" dirty="0"/>
          </a:p>
        </p:txBody>
      </p:sp>
      <p:graphicFrame>
        <p:nvGraphicFramePr>
          <p:cNvPr id="4" name="Content Placeholder 3">
            <a:extLst>
              <a:ext uri="{FF2B5EF4-FFF2-40B4-BE49-F238E27FC236}">
                <a16:creationId xmlns:a16="http://schemas.microsoft.com/office/drawing/2014/main" id="{F7CBCE4E-AC43-312C-0F5F-A4284BDE6615}"/>
              </a:ext>
            </a:extLst>
          </p:cNvPr>
          <p:cNvGraphicFramePr>
            <a:graphicFrameLocks noGrp="1"/>
          </p:cNvGraphicFramePr>
          <p:nvPr>
            <p:ph idx="1"/>
          </p:nvPr>
        </p:nvGraphicFramePr>
        <p:xfrm>
          <a:off x="572493" y="2071316"/>
          <a:ext cx="10614620" cy="41191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35243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B0691-FFA9-6E5B-B693-AE8E8115E15C}"/>
              </a:ext>
            </a:extLst>
          </p:cNvPr>
          <p:cNvSpPr>
            <a:spLocks noGrp="1"/>
          </p:cNvSpPr>
          <p:nvPr>
            <p:ph type="title"/>
          </p:nvPr>
        </p:nvSpPr>
        <p:spPr>
          <a:xfrm>
            <a:off x="572492" y="238539"/>
            <a:ext cx="11151745" cy="1434415"/>
          </a:xfrm>
        </p:spPr>
        <p:txBody>
          <a:bodyPr anchor="b">
            <a:normAutofit fontScale="90000"/>
          </a:bodyPr>
          <a:lstStyle/>
          <a:p>
            <a:r>
              <a:rPr lang="en-US" sz="5400" b="1" dirty="0" err="1">
                <a:effectLst/>
                <a:latin typeface="Tahoma" panose="020B0604030504040204" pitchFamily="34" charset="0"/>
                <a:ea typeface="Tahoma" panose="020B0604030504040204" pitchFamily="34" charset="0"/>
                <a:cs typeface="Tahoma" panose="020B0604030504040204" pitchFamily="34" charset="0"/>
              </a:rPr>
              <a:t>Requisitos</a:t>
            </a:r>
            <a:r>
              <a:rPr lang="en-US" sz="5400" b="1" dirty="0">
                <a:effectLst/>
                <a:latin typeface="Tahoma" panose="020B0604030504040204" pitchFamily="34" charset="0"/>
                <a:ea typeface="Tahoma" panose="020B0604030504040204" pitchFamily="34" charset="0"/>
                <a:cs typeface="Tahoma" panose="020B0604030504040204" pitchFamily="34" charset="0"/>
              </a:rPr>
              <a:t> de </a:t>
            </a:r>
            <a:r>
              <a:rPr lang="en-US" sz="5400" b="1" dirty="0" err="1">
                <a:effectLst/>
                <a:latin typeface="Tahoma" panose="020B0604030504040204" pitchFamily="34" charset="0"/>
                <a:ea typeface="Tahoma" panose="020B0604030504040204" pitchFamily="34" charset="0"/>
                <a:cs typeface="Tahoma" panose="020B0604030504040204" pitchFamily="34" charset="0"/>
              </a:rPr>
              <a:t>una</a:t>
            </a:r>
            <a:r>
              <a:rPr lang="en-US" sz="5400" b="1" dirty="0">
                <a:effectLst/>
                <a:latin typeface="Tahoma" panose="020B0604030504040204" pitchFamily="34" charset="0"/>
                <a:ea typeface="Tahoma" panose="020B0604030504040204" pitchFamily="34" charset="0"/>
                <a:cs typeface="Tahoma" panose="020B0604030504040204" pitchFamily="34" charset="0"/>
              </a:rPr>
              <a:t> </a:t>
            </a:r>
            <a:r>
              <a:rPr lang="en-US" sz="5400" b="1" dirty="0" err="1">
                <a:effectLst/>
                <a:latin typeface="Tahoma" panose="020B0604030504040204" pitchFamily="34" charset="0"/>
                <a:ea typeface="Tahoma" panose="020B0604030504040204" pitchFamily="34" charset="0"/>
                <a:cs typeface="Tahoma" panose="020B0604030504040204" pitchFamily="34" charset="0"/>
              </a:rPr>
              <a:t>escuela</a:t>
            </a:r>
            <a:r>
              <a:rPr lang="en-US" sz="5400" b="1" dirty="0">
                <a:effectLst/>
                <a:latin typeface="Tahoma" panose="020B0604030504040204" pitchFamily="34" charset="0"/>
                <a:ea typeface="Tahoma" panose="020B0604030504040204" pitchFamily="34" charset="0"/>
                <a:cs typeface="Tahoma" panose="020B0604030504040204" pitchFamily="34" charset="0"/>
              </a:rPr>
              <a:t> de </a:t>
            </a:r>
            <a:r>
              <a:rPr lang="en-US" sz="5400" b="1" dirty="0" err="1">
                <a:effectLst/>
                <a:latin typeface="Tahoma" panose="020B0604030504040204" pitchFamily="34" charset="0"/>
                <a:ea typeface="Tahoma" panose="020B0604030504040204" pitchFamily="34" charset="0"/>
                <a:cs typeface="Tahoma" panose="020B0604030504040204" pitchFamily="34" charset="0"/>
              </a:rPr>
              <a:t>Título</a:t>
            </a:r>
            <a:r>
              <a:rPr lang="en-US" sz="5400" b="1" dirty="0">
                <a:effectLst/>
                <a:latin typeface="Tahoma" panose="020B0604030504040204" pitchFamily="34" charset="0"/>
                <a:ea typeface="Tahoma" panose="020B0604030504040204" pitchFamily="34" charset="0"/>
                <a:cs typeface="Tahoma" panose="020B0604030504040204" pitchFamily="34" charset="0"/>
              </a:rPr>
              <a:t> I</a:t>
            </a:r>
            <a:endParaRPr lang="en-US" sz="5400" b="1" dirty="0">
              <a:latin typeface="Tahoma" panose="020B0604030504040204" pitchFamily="34" charset="0"/>
              <a:ea typeface="Tahoma" panose="020B0604030504040204" pitchFamily="34" charset="0"/>
              <a:cs typeface="Tahoma" panose="020B0604030504040204" pitchFamily="34" charset="0"/>
            </a:endParaRPr>
          </a:p>
        </p:txBody>
      </p:sp>
      <p:sp>
        <p:nvSpPr>
          <p:cNvPr id="5" name="TextBox 4">
            <a:extLst>
              <a:ext uri="{FF2B5EF4-FFF2-40B4-BE49-F238E27FC236}">
                <a16:creationId xmlns:a16="http://schemas.microsoft.com/office/drawing/2014/main" id="{AE046A06-B102-FD28-6084-5EAEE1984EB2}"/>
              </a:ext>
            </a:extLst>
          </p:cNvPr>
          <p:cNvSpPr txBox="1"/>
          <p:nvPr/>
        </p:nvSpPr>
        <p:spPr>
          <a:xfrm>
            <a:off x="10545288" y="522514"/>
            <a:ext cx="184731" cy="369332"/>
          </a:xfrm>
          <a:prstGeom prst="rect">
            <a:avLst/>
          </a:prstGeom>
          <a:noFill/>
        </p:spPr>
        <p:txBody>
          <a:bodyPr wrap="none" rtlCol="0">
            <a:spAutoFit/>
          </a:bodyPr>
          <a:lstStyle/>
          <a:p>
            <a:endParaRPr lang="en-US" dirty="0"/>
          </a:p>
        </p:txBody>
      </p:sp>
      <p:graphicFrame>
        <p:nvGraphicFramePr>
          <p:cNvPr id="4" name="Content Placeholder 3">
            <a:extLst>
              <a:ext uri="{FF2B5EF4-FFF2-40B4-BE49-F238E27FC236}">
                <a16:creationId xmlns:a16="http://schemas.microsoft.com/office/drawing/2014/main" id="{F7CBCE4E-AC43-312C-0F5F-A4284BDE6615}"/>
              </a:ext>
            </a:extLst>
          </p:cNvPr>
          <p:cNvGraphicFramePr>
            <a:graphicFrameLocks noGrp="1"/>
          </p:cNvGraphicFramePr>
          <p:nvPr>
            <p:ph idx="1"/>
          </p:nvPr>
        </p:nvGraphicFramePr>
        <p:xfrm>
          <a:off x="572493" y="2071316"/>
          <a:ext cx="10614620" cy="41191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41393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1065A-667B-16CD-D3A1-495F8934D946}"/>
              </a:ext>
            </a:extLst>
          </p:cNvPr>
          <p:cNvSpPr>
            <a:spLocks noGrp="1"/>
          </p:cNvSpPr>
          <p:nvPr>
            <p:ph type="title"/>
          </p:nvPr>
        </p:nvSpPr>
        <p:spPr/>
        <p:txBody>
          <a:bodyPr anchor="b">
            <a:noAutofit/>
          </a:bodyPr>
          <a:lstStyle/>
          <a:p>
            <a:r>
              <a:rPr lang="en-US" b="1" dirty="0">
                <a:latin typeface="Tahoma" panose="020B0604030504040204" pitchFamily="34" charset="0"/>
                <a:ea typeface="Tahoma" panose="020B0604030504040204" pitchFamily="34" charset="0"/>
                <a:cs typeface="Tahoma" panose="020B0604030504040204" pitchFamily="34" charset="0"/>
              </a:rPr>
              <a:t>Parent and Family Engagement Policy</a:t>
            </a:r>
          </a:p>
        </p:txBody>
      </p:sp>
      <p:pic>
        <p:nvPicPr>
          <p:cNvPr id="5" name="Content Placeholder 4" descr="A document with text and images&#10;&#10;Description automatically generated">
            <a:extLst>
              <a:ext uri="{FF2B5EF4-FFF2-40B4-BE49-F238E27FC236}">
                <a16:creationId xmlns:a16="http://schemas.microsoft.com/office/drawing/2014/main" id="{0CDBAA1F-4F5F-9AC3-7C61-99DD48038FF0}"/>
              </a:ext>
            </a:extLst>
          </p:cNvPr>
          <p:cNvPicPr>
            <a:picLocks noGrp="1" noChangeAspect="1"/>
          </p:cNvPicPr>
          <p:nvPr>
            <p:ph sz="half" idx="1"/>
          </p:nvPr>
        </p:nvPicPr>
        <p:blipFill>
          <a:blip r:embed="rId3"/>
          <a:stretch>
            <a:fillRect/>
          </a:stretch>
        </p:blipFill>
        <p:spPr>
          <a:xfrm>
            <a:off x="1262422" y="1845884"/>
            <a:ext cx="4333156" cy="4310819"/>
          </a:xfrm>
        </p:spPr>
      </p:pic>
      <p:pic>
        <p:nvPicPr>
          <p:cNvPr id="6" name="Picture 6" descr="A blue and white document with text&#10;&#10;Description automatically generated">
            <a:extLst>
              <a:ext uri="{FF2B5EF4-FFF2-40B4-BE49-F238E27FC236}">
                <a16:creationId xmlns:a16="http://schemas.microsoft.com/office/drawing/2014/main" id="{1DA36083-5748-FDD1-5FCD-4F7492632134}"/>
              </a:ext>
            </a:extLst>
          </p:cNvPr>
          <p:cNvPicPr>
            <a:picLocks noGrp="1" noChangeAspect="1"/>
          </p:cNvPicPr>
          <p:nvPr>
            <p:ph sz="half" idx="2"/>
          </p:nvPr>
        </p:nvPicPr>
        <p:blipFill>
          <a:blip r:embed="rId4"/>
          <a:stretch>
            <a:fillRect/>
          </a:stretch>
        </p:blipFill>
        <p:spPr>
          <a:xfrm>
            <a:off x="6620759" y="1825625"/>
            <a:ext cx="4284480" cy="4351338"/>
          </a:xfrm>
        </p:spPr>
      </p:pic>
    </p:spTree>
    <p:extLst>
      <p:ext uri="{BB962C8B-B14F-4D97-AF65-F5344CB8AC3E}">
        <p14:creationId xmlns:p14="http://schemas.microsoft.com/office/powerpoint/2010/main" val="2931338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EFAC3-FC36-7975-56F4-E9CBE0D8AFA8}"/>
              </a:ext>
            </a:extLst>
          </p:cNvPr>
          <p:cNvSpPr>
            <a:spLocks noGrp="1"/>
          </p:cNvSpPr>
          <p:nvPr>
            <p:ph type="title"/>
          </p:nvPr>
        </p:nvSpPr>
        <p:spPr>
          <a:xfrm>
            <a:off x="677334" y="609600"/>
            <a:ext cx="8596668" cy="1320800"/>
          </a:xfrm>
        </p:spPr>
        <p:txBody>
          <a:bodyPr anchor="t">
            <a:normAutofit/>
          </a:bodyPr>
          <a:lstStyle/>
          <a:p>
            <a:r>
              <a:rPr lang="en-US"/>
              <a:t>Family Engagement</a:t>
            </a:r>
            <a:endParaRPr lang="en-US" dirty="0"/>
          </a:p>
        </p:txBody>
      </p:sp>
      <p:pic>
        <p:nvPicPr>
          <p:cNvPr id="5" name="Picture 4">
            <a:extLst>
              <a:ext uri="{FF2B5EF4-FFF2-40B4-BE49-F238E27FC236}">
                <a16:creationId xmlns:a16="http://schemas.microsoft.com/office/drawing/2014/main" id="{4F28D31B-22A6-481D-2A43-14272D124348}"/>
              </a:ext>
            </a:extLst>
          </p:cNvPr>
          <p:cNvPicPr>
            <a:picLocks noChangeAspect="1"/>
          </p:cNvPicPr>
          <p:nvPr/>
        </p:nvPicPr>
        <p:blipFill>
          <a:blip r:embed="rId3"/>
          <a:stretch>
            <a:fillRect/>
          </a:stretch>
        </p:blipFill>
        <p:spPr>
          <a:xfrm>
            <a:off x="817474" y="2159331"/>
            <a:ext cx="2915973" cy="2509093"/>
          </a:xfrm>
          <a:prstGeom prst="rect">
            <a:avLst/>
          </a:prstGeom>
        </p:spPr>
      </p:pic>
      <p:sp>
        <p:nvSpPr>
          <p:cNvPr id="3" name="Content Placeholder 2">
            <a:extLst>
              <a:ext uri="{FF2B5EF4-FFF2-40B4-BE49-F238E27FC236}">
                <a16:creationId xmlns:a16="http://schemas.microsoft.com/office/drawing/2014/main" id="{DCC8F875-D3DC-C5BF-50F3-D24247DD1E71}"/>
              </a:ext>
            </a:extLst>
          </p:cNvPr>
          <p:cNvSpPr>
            <a:spLocks noGrp="1"/>
          </p:cNvSpPr>
          <p:nvPr>
            <p:ph idx="1"/>
          </p:nvPr>
        </p:nvSpPr>
        <p:spPr>
          <a:xfrm>
            <a:off x="3960290" y="1554799"/>
            <a:ext cx="5823790" cy="4971731"/>
          </a:xfrm>
        </p:spPr>
        <p:txBody>
          <a:bodyPr>
            <a:normAutofit lnSpcReduction="10000"/>
          </a:bodyPr>
          <a:lstStyle/>
          <a:p>
            <a:pPr marL="365760" marR="0" lvl="0" indent="-264160" rtl="0">
              <a:spcBef>
                <a:spcPts val="0"/>
              </a:spcBef>
              <a:spcAft>
                <a:spcPts val="0"/>
              </a:spcAft>
              <a:buClr>
                <a:schemeClr val="accent1"/>
              </a:buClr>
              <a:buSzPct val="25000"/>
              <a:buFont typeface="Noto Symbol"/>
              <a:buNone/>
            </a:pPr>
            <a:r>
              <a:rPr lang="en-US" sz="2400" b="1" dirty="0">
                <a:latin typeface="Rambla"/>
                <a:ea typeface="Rambla"/>
                <a:cs typeface="Rambla"/>
                <a:sym typeface="Rambla"/>
              </a:rPr>
              <a:t>Volunteers/</a:t>
            </a:r>
            <a:r>
              <a:rPr lang="en-US" sz="2400" b="1" dirty="0" err="1">
                <a:latin typeface="Rambla"/>
                <a:ea typeface="Rambla"/>
                <a:cs typeface="Rambla"/>
                <a:sym typeface="Rambla"/>
              </a:rPr>
              <a:t>Voluntarios</a:t>
            </a:r>
            <a:endParaRPr lang="en-US" sz="2400" b="1" dirty="0">
              <a:latin typeface="Rambla"/>
              <a:ea typeface="Rambla"/>
              <a:cs typeface="Rambla"/>
              <a:sym typeface="Rambla"/>
            </a:endParaRPr>
          </a:p>
          <a:p>
            <a:pPr marL="457200">
              <a:spcBef>
                <a:spcPts val="0"/>
              </a:spcBef>
              <a:buClr>
                <a:schemeClr val="dk1"/>
              </a:buClr>
              <a:buSzPct val="100000"/>
              <a:buFont typeface="Arial" panose="020B0604020202020204" pitchFamily="34" charset="0"/>
              <a:buChar char="•"/>
            </a:pPr>
            <a:r>
              <a:rPr lang="en-US" sz="2400" dirty="0">
                <a:latin typeface="Rambla"/>
                <a:ea typeface="Rambla"/>
                <a:cs typeface="Rambla"/>
                <a:sym typeface="Rambla"/>
              </a:rPr>
              <a:t>All applications must be turned in at least 3 weeks in advance for clearance.</a:t>
            </a:r>
          </a:p>
          <a:p>
            <a:pPr marL="457200">
              <a:spcBef>
                <a:spcPts val="0"/>
              </a:spcBef>
              <a:buClr>
                <a:schemeClr val="dk1"/>
              </a:buClr>
              <a:buSzPct val="100000"/>
              <a:buFont typeface="Arial" panose="020B0604020202020204" pitchFamily="34" charset="0"/>
              <a:buChar char="•"/>
            </a:pPr>
            <a:r>
              <a:rPr lang="en-US" sz="2400" dirty="0">
                <a:latin typeface="Rambla"/>
                <a:ea typeface="Rambla"/>
                <a:cs typeface="Rambla"/>
                <a:sym typeface="Rambla"/>
              </a:rPr>
              <a:t>Las </a:t>
            </a:r>
            <a:r>
              <a:rPr lang="en-US" sz="2400" dirty="0" err="1">
                <a:latin typeface="Rambla"/>
                <a:ea typeface="Rambla"/>
                <a:cs typeface="Rambla"/>
                <a:sym typeface="Rambla"/>
              </a:rPr>
              <a:t>aplicaciones</a:t>
            </a:r>
            <a:r>
              <a:rPr lang="en-US" sz="2400" dirty="0">
                <a:latin typeface="Rambla"/>
                <a:ea typeface="Rambla"/>
                <a:cs typeface="Rambla"/>
                <a:sym typeface="Rambla"/>
              </a:rPr>
              <a:t> </a:t>
            </a:r>
            <a:r>
              <a:rPr lang="en-US" sz="2400" dirty="0" err="1">
                <a:latin typeface="Rambla"/>
                <a:ea typeface="Rambla"/>
                <a:cs typeface="Rambla"/>
                <a:sym typeface="Rambla"/>
              </a:rPr>
              <a:t>deben</a:t>
            </a:r>
            <a:r>
              <a:rPr lang="en-US" sz="2400" dirty="0">
                <a:latin typeface="Rambla"/>
                <a:ea typeface="Rambla"/>
                <a:cs typeface="Rambla"/>
                <a:sym typeface="Rambla"/>
              </a:rPr>
              <a:t> ser </a:t>
            </a:r>
            <a:r>
              <a:rPr lang="en-US" sz="2400" dirty="0" err="1">
                <a:latin typeface="Rambla"/>
                <a:ea typeface="Rambla"/>
                <a:cs typeface="Rambla"/>
                <a:sym typeface="Rambla"/>
              </a:rPr>
              <a:t>entregadas</a:t>
            </a:r>
            <a:r>
              <a:rPr lang="en-US" sz="2400" dirty="0">
                <a:latin typeface="Rambla"/>
                <a:ea typeface="Rambla"/>
                <a:cs typeface="Rambla"/>
                <a:sym typeface="Rambla"/>
              </a:rPr>
              <a:t> con 3 </a:t>
            </a:r>
            <a:r>
              <a:rPr lang="en-US" sz="2400" dirty="0" err="1">
                <a:latin typeface="Rambla"/>
                <a:ea typeface="Rambla"/>
                <a:cs typeface="Rambla"/>
                <a:sym typeface="Rambla"/>
              </a:rPr>
              <a:t>semanas</a:t>
            </a:r>
            <a:r>
              <a:rPr lang="en-US" sz="2400" dirty="0">
                <a:latin typeface="Rambla"/>
                <a:ea typeface="Rambla"/>
                <a:cs typeface="Rambla"/>
                <a:sym typeface="Rambla"/>
              </a:rPr>
              <a:t> de </a:t>
            </a:r>
            <a:r>
              <a:rPr lang="en-US" sz="2400" dirty="0" err="1">
                <a:latin typeface="Rambla"/>
                <a:ea typeface="Rambla"/>
                <a:cs typeface="Rambla"/>
                <a:sym typeface="Rambla"/>
              </a:rPr>
              <a:t>anticipacion</a:t>
            </a:r>
            <a:r>
              <a:rPr lang="en-US" sz="2400" dirty="0">
                <a:latin typeface="Rambla"/>
                <a:ea typeface="Rambla"/>
                <a:cs typeface="Rambla"/>
                <a:sym typeface="Rambla"/>
              </a:rPr>
              <a:t>.</a:t>
            </a:r>
          </a:p>
          <a:p>
            <a:pPr marL="114300" indent="0">
              <a:spcBef>
                <a:spcPts val="0"/>
              </a:spcBef>
              <a:buClr>
                <a:schemeClr val="dk1"/>
              </a:buClr>
              <a:buSzPct val="100000"/>
              <a:buNone/>
            </a:pPr>
            <a:endParaRPr lang="en-US" sz="2400" b="1" dirty="0">
              <a:latin typeface="Rambla"/>
              <a:ea typeface="Rambla"/>
              <a:cs typeface="Rambla"/>
              <a:sym typeface="Rambla"/>
            </a:endParaRPr>
          </a:p>
          <a:p>
            <a:pPr marL="114300" indent="0">
              <a:spcBef>
                <a:spcPts val="0"/>
              </a:spcBef>
              <a:buClr>
                <a:schemeClr val="dk1"/>
              </a:buClr>
              <a:buSzPct val="100000"/>
              <a:buNone/>
            </a:pPr>
            <a:r>
              <a:rPr lang="en-US" sz="2400" b="1" dirty="0">
                <a:latin typeface="Rambla"/>
                <a:ea typeface="Rambla"/>
                <a:cs typeface="Rambla"/>
                <a:sym typeface="Rambla"/>
              </a:rPr>
              <a:t>Coffee and Conversations/Café y </a:t>
            </a:r>
            <a:r>
              <a:rPr lang="en-US" sz="2400" b="1" dirty="0" err="1">
                <a:latin typeface="Rambla"/>
                <a:ea typeface="Rambla"/>
                <a:cs typeface="Rambla"/>
                <a:sym typeface="Rambla"/>
              </a:rPr>
              <a:t>Conversaciones</a:t>
            </a:r>
            <a:endParaRPr lang="en-US" sz="2400" b="1" dirty="0">
              <a:latin typeface="Rambla"/>
              <a:ea typeface="Rambla"/>
              <a:cs typeface="Rambla"/>
              <a:sym typeface="Rambla"/>
            </a:endParaRPr>
          </a:p>
          <a:p>
            <a:pPr marL="457200">
              <a:spcBef>
                <a:spcPts val="0"/>
              </a:spcBef>
              <a:buClr>
                <a:schemeClr val="dk1"/>
              </a:buClr>
              <a:buSzPct val="100000"/>
              <a:buFont typeface="Arial" panose="020B0604020202020204" pitchFamily="34" charset="0"/>
              <a:buChar char="•"/>
            </a:pPr>
            <a:r>
              <a:rPr lang="en-US" sz="2400" dirty="0">
                <a:latin typeface="Rambla"/>
                <a:ea typeface="Rambla"/>
                <a:cs typeface="Rambla"/>
                <a:sym typeface="Rambla"/>
              </a:rPr>
              <a:t>Dates will be coming in September. </a:t>
            </a:r>
          </a:p>
          <a:p>
            <a:pPr marL="457200">
              <a:spcBef>
                <a:spcPts val="0"/>
              </a:spcBef>
              <a:buClr>
                <a:schemeClr val="dk1"/>
              </a:buClr>
              <a:buSzPct val="100000"/>
              <a:buFont typeface="Arial" panose="020B0604020202020204" pitchFamily="34" charset="0"/>
              <a:buChar char="•"/>
            </a:pPr>
            <a:r>
              <a:rPr kumimoji="0" lang="es-ES" altLang="en-US" sz="2400" i="0" u="none" strike="noStrike" cap="none" normalizeH="0" baseline="0" dirty="0">
                <a:ln>
                  <a:noFill/>
                </a:ln>
                <a:effectLst/>
                <a:latin typeface="Rambla"/>
              </a:rPr>
              <a:t>Las fechas llegarán para finales de septiembre. </a:t>
            </a:r>
          </a:p>
          <a:p>
            <a:pPr marL="114300" indent="0">
              <a:spcBef>
                <a:spcPts val="0"/>
              </a:spcBef>
              <a:buClr>
                <a:schemeClr val="dk1"/>
              </a:buClr>
              <a:buSzPct val="100000"/>
              <a:buNone/>
            </a:pPr>
            <a:endParaRPr lang="en-US" sz="2400" b="1" dirty="0">
              <a:latin typeface="Rambla"/>
              <a:ea typeface="Rambla"/>
              <a:cs typeface="Rambla"/>
              <a:sym typeface="Rambla"/>
            </a:endParaRPr>
          </a:p>
          <a:p>
            <a:pPr marL="114300" indent="0">
              <a:spcBef>
                <a:spcPts val="0"/>
              </a:spcBef>
              <a:buClr>
                <a:schemeClr val="dk1"/>
              </a:buClr>
              <a:buSzPct val="100000"/>
              <a:buNone/>
            </a:pPr>
            <a:r>
              <a:rPr lang="en-US" sz="2400" dirty="0">
                <a:latin typeface="Rambla"/>
                <a:ea typeface="Rambla"/>
                <a:cs typeface="Rambla"/>
                <a:sym typeface="Rambla"/>
              </a:rPr>
              <a:t>Contact Person: Hailey Pitts</a:t>
            </a:r>
          </a:p>
          <a:p>
            <a:pPr marL="114300" indent="0">
              <a:spcBef>
                <a:spcPts val="0"/>
              </a:spcBef>
              <a:buClr>
                <a:schemeClr val="dk1"/>
              </a:buClr>
              <a:buSzPct val="100000"/>
              <a:buNone/>
            </a:pPr>
            <a:endParaRPr lang="en-US" b="1" dirty="0">
              <a:latin typeface="Rambla"/>
              <a:ea typeface="Rambla"/>
              <a:cs typeface="Rambla"/>
              <a:sym typeface="Rambla"/>
            </a:endParaRPr>
          </a:p>
          <a:p>
            <a:pPr marL="114300" indent="0">
              <a:spcBef>
                <a:spcPts val="0"/>
              </a:spcBef>
              <a:buClr>
                <a:schemeClr val="dk1"/>
              </a:buClr>
              <a:buSzPct val="100000"/>
              <a:buNone/>
            </a:pPr>
            <a:r>
              <a:rPr lang="en-US" b="1" dirty="0">
                <a:latin typeface="Rambla"/>
                <a:ea typeface="Rambla"/>
                <a:cs typeface="Rambla"/>
                <a:sym typeface="Rambla"/>
              </a:rPr>
              <a:t>	</a:t>
            </a:r>
          </a:p>
          <a:p>
            <a:pPr marL="114300" marR="0" lvl="0" indent="0" rtl="0">
              <a:spcBef>
                <a:spcPts val="0"/>
              </a:spcBef>
              <a:spcAft>
                <a:spcPts val="0"/>
              </a:spcAft>
              <a:buClr>
                <a:schemeClr val="dk1"/>
              </a:buClr>
              <a:buSzPct val="100000"/>
              <a:buNone/>
            </a:pPr>
            <a:endParaRPr lang="en-US" b="1" dirty="0">
              <a:latin typeface="Rambla"/>
              <a:ea typeface="Rambla"/>
              <a:cs typeface="Rambla"/>
              <a:sym typeface="Rambla"/>
            </a:endParaRPr>
          </a:p>
          <a:p>
            <a:endParaRPr lang="en-US" dirty="0"/>
          </a:p>
        </p:txBody>
      </p:sp>
    </p:spTree>
    <p:extLst>
      <p:ext uri="{BB962C8B-B14F-4D97-AF65-F5344CB8AC3E}">
        <p14:creationId xmlns:p14="http://schemas.microsoft.com/office/powerpoint/2010/main" val="211420894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730</TotalTime>
  <Words>2230</Words>
  <Application>Microsoft Office PowerPoint</Application>
  <PresentationFormat>Widescreen</PresentationFormat>
  <Paragraphs>259</Paragraphs>
  <Slides>23</Slides>
  <Notes>23</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23</vt:i4>
      </vt:variant>
    </vt:vector>
  </HeadingPairs>
  <TitlesOfParts>
    <vt:vector size="38" baseType="lpstr">
      <vt:lpstr>Aptos</vt:lpstr>
      <vt:lpstr>Arial</vt:lpstr>
      <vt:lpstr>Berlin Sans FB</vt:lpstr>
      <vt:lpstr>Calibri</vt:lpstr>
      <vt:lpstr>Franklin Gothic Demi</vt:lpstr>
      <vt:lpstr>Futura Medium</vt:lpstr>
      <vt:lpstr>Noto Symbol</vt:lpstr>
      <vt:lpstr>Quintessential</vt:lpstr>
      <vt:lpstr>Rambla</vt:lpstr>
      <vt:lpstr>Symbol</vt:lpstr>
      <vt:lpstr>Tahoma</vt:lpstr>
      <vt:lpstr>Times New Roman</vt:lpstr>
      <vt:lpstr>Trebuchet MS</vt:lpstr>
      <vt:lpstr>Wingdings 3</vt:lpstr>
      <vt:lpstr>Facet</vt:lpstr>
      <vt:lpstr>PowerPoint Presentation</vt:lpstr>
      <vt:lpstr>Introductions</vt:lpstr>
      <vt:lpstr>Overview of Title I</vt:lpstr>
      <vt:lpstr>Sinopsus del título I​</vt:lpstr>
      <vt:lpstr>Title I Funds Los fondos de Título I</vt:lpstr>
      <vt:lpstr>Requirements of a Title I School</vt:lpstr>
      <vt:lpstr>Requisitos de una escuela de Título I</vt:lpstr>
      <vt:lpstr>Parent and Family Engagement Policy</vt:lpstr>
      <vt:lpstr>Family Engagement</vt:lpstr>
      <vt:lpstr>Parents’ Right-to-Know – School Level</vt:lpstr>
      <vt:lpstr>El derecho a saber de los padres-nivel escolar</vt:lpstr>
      <vt:lpstr>PowerPoint Presentation</vt:lpstr>
      <vt:lpstr>PowerPoint Presentation</vt:lpstr>
      <vt:lpstr>Interventions/ Intervenciones  </vt:lpstr>
      <vt:lpstr> School Performance Plan    Plan de Desempeño Escolar</vt:lpstr>
      <vt:lpstr>Assessments</vt:lpstr>
      <vt:lpstr>PowerPoint Presentation</vt:lpstr>
      <vt:lpstr>PowerPoint Presentation</vt:lpstr>
      <vt:lpstr>Conference Weeks </vt:lpstr>
      <vt:lpstr>PowerPoint Presentation</vt:lpstr>
      <vt:lpstr>PowerPoint Presentation</vt:lpstr>
      <vt:lpstr>Classrooms</vt:lpstr>
      <vt:lpstr>PowerPoint Presentation</vt:lpstr>
    </vt:vector>
  </TitlesOfParts>
  <Company>Washoe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Northon, Kristy</dc:creator>
  <cp:lastModifiedBy>Northon, Kristy</cp:lastModifiedBy>
  <cp:revision>31</cp:revision>
  <cp:lastPrinted>2024-08-15T20:33:58Z</cp:lastPrinted>
  <dcterms:created xsi:type="dcterms:W3CDTF">2022-08-25T18:47:36Z</dcterms:created>
  <dcterms:modified xsi:type="dcterms:W3CDTF">2024-08-16T15:33:37Z</dcterms:modified>
</cp:coreProperties>
</file>